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88" r:id="rId3"/>
    <p:sldId id="290" r:id="rId4"/>
    <p:sldId id="294" r:id="rId5"/>
    <p:sldId id="289" r:id="rId6"/>
    <p:sldId id="308" r:id="rId7"/>
    <p:sldId id="309" r:id="rId8"/>
    <p:sldId id="287" r:id="rId9"/>
    <p:sldId id="312" r:id="rId10"/>
    <p:sldId id="313" r:id="rId11"/>
    <p:sldId id="311" r:id="rId12"/>
    <p:sldId id="315" r:id="rId13"/>
    <p:sldId id="310" r:id="rId14"/>
    <p:sldId id="316" r:id="rId15"/>
    <p:sldId id="324" r:id="rId16"/>
    <p:sldId id="325" r:id="rId17"/>
    <p:sldId id="332" r:id="rId18"/>
    <p:sldId id="329" r:id="rId19"/>
    <p:sldId id="369" r:id="rId20"/>
    <p:sldId id="373" r:id="rId21"/>
    <p:sldId id="359" r:id="rId22"/>
    <p:sldId id="370" r:id="rId23"/>
    <p:sldId id="371" r:id="rId24"/>
    <p:sldId id="374" r:id="rId25"/>
    <p:sldId id="375" r:id="rId26"/>
    <p:sldId id="368" r:id="rId27"/>
    <p:sldId id="333" r:id="rId28"/>
    <p:sldId id="360" r:id="rId29"/>
    <p:sldId id="361" r:id="rId30"/>
    <p:sldId id="362" r:id="rId31"/>
    <p:sldId id="307" r:id="rId32"/>
    <p:sldId id="376" r:id="rId33"/>
    <p:sldId id="377" r:id="rId34"/>
    <p:sldId id="259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6" autoAdjust="0"/>
    <p:restoredTop sz="89691" autoAdjust="0"/>
  </p:normalViewPr>
  <p:slideViewPr>
    <p:cSldViewPr>
      <p:cViewPr varScale="1">
        <p:scale>
          <a:sx n="80" d="100"/>
          <a:sy n="80" d="100"/>
        </p:scale>
        <p:origin x="133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김다영</a:t>
          </a:r>
          <a:r>
            <a:rPr lang="en-US" altLang="ko-KR" b="1" spc="0" dirty="0" smtClean="0"/>
            <a:t>(</a:t>
          </a:r>
          <a:r>
            <a:rPr lang="ko-KR" altLang="en-US" b="1" spc="0" dirty="0" smtClean="0"/>
            <a:t>발표자</a:t>
          </a:r>
          <a:r>
            <a:rPr lang="en-US" altLang="ko-KR" b="1" spc="0" dirty="0" smtClean="0"/>
            <a:t>)</a:t>
          </a:r>
          <a:endParaRPr lang="ko-KR" altLang="en-US" b="1" spc="0" dirty="0"/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서준영</a:t>
          </a:r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0F58A6F1-2A75-46E4-B454-B341342FA5FB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이수진</a:t>
          </a:r>
          <a:r>
            <a:rPr lang="en-US" altLang="ko-KR" b="1" spc="0" dirty="0" smtClean="0"/>
            <a:t>(</a:t>
          </a:r>
          <a:r>
            <a:rPr lang="ko-KR" altLang="en-US" b="1" spc="0" dirty="0" smtClean="0"/>
            <a:t>조장</a:t>
          </a:r>
          <a:r>
            <a:rPr lang="en-US" altLang="ko-KR" b="1" spc="0" dirty="0" smtClean="0"/>
            <a:t>)</a:t>
          </a:r>
          <a:endParaRPr lang="en-US" altLang="ko-KR" b="1" spc="0" dirty="0" smtClean="0"/>
        </a:p>
      </dgm:t>
    </dgm:pt>
    <dgm:pt modelId="{2473174B-2A4B-4F62-B990-E19FC4CD6233}" type="par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D43A2D07-A1BB-4B51-A54B-CE658EEA6C1F}" type="sib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/>
      <dgm:spPr/>
      <dgm:t>
        <a:bodyPr/>
        <a:lstStyle/>
        <a:p>
          <a:pPr latinLnBrk="1"/>
          <a:r>
            <a:rPr lang="ko-KR" altLang="en-US" b="1" spc="0" dirty="0" smtClean="0"/>
            <a:t>코드 </a:t>
          </a:r>
          <a:r>
            <a:rPr lang="ko-KR" altLang="en-US" b="1" spc="0" dirty="0" smtClean="0"/>
            <a:t>작성 및 종합정리</a:t>
          </a:r>
          <a:endParaRPr lang="ko-KR" altLang="en-US" b="1" spc="0" dirty="0"/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/>
      <dgm:spPr/>
      <dgm:t>
        <a:bodyPr/>
        <a:lstStyle/>
        <a:p>
          <a:pPr latinLnBrk="1"/>
          <a:r>
            <a:rPr lang="ko-KR" altLang="en-US" b="1" spc="0" dirty="0" smtClean="0"/>
            <a:t>문서정리</a:t>
          </a:r>
          <a:r>
            <a:rPr lang="en-US" altLang="ko-KR" b="1" spc="0" dirty="0" smtClean="0"/>
            <a:t>,</a:t>
          </a:r>
          <a:r>
            <a:rPr lang="ko-KR" altLang="en-US" b="1" spc="0" dirty="0" smtClean="0"/>
            <a:t> </a:t>
          </a:r>
          <a:r>
            <a:rPr lang="en-US" altLang="ko-KR" b="1" spc="0" dirty="0" smtClean="0"/>
            <a:t>PPT </a:t>
          </a:r>
          <a:r>
            <a:rPr lang="ko-KR" altLang="en-US" b="1" spc="0" dirty="0" smtClean="0"/>
            <a:t>작성</a:t>
          </a:r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9D640C39-F218-497F-955C-E4E1DB65799C}">
      <dgm:prSet/>
      <dgm:spPr/>
      <dgm:t>
        <a:bodyPr/>
        <a:lstStyle/>
        <a:p>
          <a:pPr latinLnBrk="1"/>
          <a:r>
            <a:rPr lang="ko-KR" altLang="en-US" b="1" spc="0" dirty="0" smtClean="0"/>
            <a:t>코드 작성</a:t>
          </a:r>
          <a:r>
            <a:rPr lang="en-US" altLang="ko-KR" b="1" spc="0" dirty="0" smtClean="0"/>
            <a:t>, </a:t>
          </a:r>
          <a:r>
            <a:rPr lang="ko-KR" altLang="en-US" b="1" spc="0" dirty="0" smtClean="0"/>
            <a:t>데이터 시각화</a:t>
          </a:r>
          <a:endParaRPr lang="ko-KR" altLang="en-US" spc="0" dirty="0" smtClean="0"/>
        </a:p>
      </dgm:t>
    </dgm:pt>
    <dgm:pt modelId="{DA435B06-2588-4BFC-BA56-3F11F51D2214}" type="par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B734ABC-3CD3-4D24-9D6F-654D2BE91AAF}" type="sib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9090AD-663B-4ED0-A45A-A9C709CE8D63}" type="pres">
      <dgm:prSet presAssocID="{877AC949-F131-4921-8CF4-B93A246D6EF1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BBE096-6973-4AF5-AFD0-5DD9EE14E241}" type="pres">
      <dgm:prSet presAssocID="{5DA30983-1117-4830-B60F-806549CE0B8D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52640B-BD9A-4EB6-9204-F6D0955D4FA3}" type="pres">
      <dgm:prSet presAssocID="{D9CCD4CE-91E4-4FA1-B0D1-959FD7B2F9A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524900-3572-44FB-8113-9FC220498D48}" type="pres">
      <dgm:prSet presAssocID="{866902A4-7B72-4721-B36D-35C6BA0159EF}" presName="sp" presStyleCnt="0"/>
      <dgm:spPr/>
    </dgm:pt>
    <dgm:pt modelId="{5E00FF94-2EAC-49EE-849D-EE4F753D0D98}" type="pres">
      <dgm:prSet presAssocID="{0F58A6F1-2A75-46E4-B454-B341342FA5FB}" presName="linNode" presStyleCnt="0"/>
      <dgm:spPr/>
    </dgm:pt>
    <dgm:pt modelId="{86A961B4-81A6-4386-9A79-8FC1FF3B4763}" type="pres">
      <dgm:prSet presAssocID="{0F58A6F1-2A75-46E4-B454-B341342FA5F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9CF148-F226-427D-8253-0FCF5DEE009B}" type="pres">
      <dgm:prSet presAssocID="{0F58A6F1-2A75-46E4-B454-B341342FA5F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66410B9-B37E-4897-A989-AE21BD9280F9}" type="presOf" srcId="{877AC949-F131-4921-8CF4-B93A246D6EF1}" destId="{D59B156A-B76E-465B-AC78-6FFB87E3D610}" srcOrd="0" destOrd="0" presId="urn:microsoft.com/office/officeart/2005/8/layout/vList5"/>
    <dgm:cxn modelId="{770AF87C-38DF-4445-A7A0-2B25FE64F489}" srcId="{31049312-047E-45D7-B692-5D8F2F782C2D}" destId="{D9CCD4CE-91E4-4FA1-B0D1-959FD7B2F9A8}" srcOrd="1" destOrd="0" parTransId="{BB507E42-873A-462C-ADCE-E74D739F8AF4}" sibTransId="{866902A4-7B72-4721-B36D-35C6BA0159EF}"/>
    <dgm:cxn modelId="{E5B58181-2E6A-4E92-8837-C4A4A833765D}" type="presOf" srcId="{31049312-047E-45D7-B692-5D8F2F782C2D}" destId="{6AF1F34B-3789-4E8A-BEA8-9F61609F3056}" srcOrd="0" destOrd="0" presId="urn:microsoft.com/office/officeart/2005/8/layout/vList5"/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CAD99218-9BB1-4509-BEEB-A81A4823436D}" type="presOf" srcId="{F5CCF786-460E-4857-85C5-86C62B45F0E1}" destId="{1352640B-BD9A-4EB6-9204-F6D0955D4FA3}" srcOrd="0" destOrd="0" presId="urn:microsoft.com/office/officeart/2005/8/layout/vList5"/>
    <dgm:cxn modelId="{90D9F13A-1FBF-4DAD-8267-3FB1E30F3765}" srcId="{0F58A6F1-2A75-46E4-B454-B341342FA5FB}" destId="{9D640C39-F218-497F-955C-E4E1DB65799C}" srcOrd="0" destOrd="0" parTransId="{DA435B06-2588-4BFC-BA56-3F11F51D2214}" sibTransId="{6B734ABC-3CD3-4D24-9D6F-654D2BE91AAF}"/>
    <dgm:cxn modelId="{9ED5CDD0-B90D-4A8F-A372-9649B906FC0A}" type="presOf" srcId="{D9CCD4CE-91E4-4FA1-B0D1-959FD7B2F9A8}" destId="{0058D970-AB5F-4005-955F-6389A8C86A2B}" srcOrd="0" destOrd="0" presId="urn:microsoft.com/office/officeart/2005/8/layout/vList5"/>
    <dgm:cxn modelId="{35E4E6B1-A5F6-4187-A2B9-0C92A10B1907}" type="presOf" srcId="{9D640C39-F218-497F-955C-E4E1DB65799C}" destId="{B99CF148-F226-427D-8253-0FCF5DEE009B}" srcOrd="0" destOrd="0" presId="urn:microsoft.com/office/officeart/2005/8/layout/vList5"/>
    <dgm:cxn modelId="{4410C9E8-167F-48FA-965F-5C571ACD4C38}" type="presOf" srcId="{0F58A6F1-2A75-46E4-B454-B341342FA5FB}" destId="{86A961B4-81A6-4386-9A79-8FC1FF3B4763}" srcOrd="0" destOrd="0" presId="urn:microsoft.com/office/officeart/2005/8/layout/vList5"/>
    <dgm:cxn modelId="{00AB34BE-FF38-4EBE-B3E2-7178A48A5492}" srcId="{31049312-047E-45D7-B692-5D8F2F782C2D}" destId="{0F58A6F1-2A75-46E4-B454-B341342FA5FB}" srcOrd="2" destOrd="0" parTransId="{2473174B-2A4B-4F62-B990-E19FC4CD6233}" sibTransId="{D43A2D07-A1BB-4B51-A54B-CE658EEA6C1F}"/>
    <dgm:cxn modelId="{AA00B887-C8C8-4ED3-844F-36157328F059}" type="presOf" srcId="{47BBF670-AF21-4D87-A81D-C69370AF9D27}" destId="{889090AD-663B-4ED0-A45A-A9C709CE8D63}" srcOrd="0" destOrd="0" presId="urn:microsoft.com/office/officeart/2005/8/layout/vList5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A9D0FBFE-C001-4766-A14B-C47B041E0BF6}" type="presParOf" srcId="{6AF1F34B-3789-4E8A-BEA8-9F61609F3056}" destId="{F794D62A-2C33-4A66-A79A-364AF375C5C5}" srcOrd="0" destOrd="0" presId="urn:microsoft.com/office/officeart/2005/8/layout/vList5"/>
    <dgm:cxn modelId="{9E4B7CE5-410A-4F16-84B2-3EFA3696DC98}" type="presParOf" srcId="{F794D62A-2C33-4A66-A79A-364AF375C5C5}" destId="{D59B156A-B76E-465B-AC78-6FFB87E3D610}" srcOrd="0" destOrd="0" presId="urn:microsoft.com/office/officeart/2005/8/layout/vList5"/>
    <dgm:cxn modelId="{37EA35CC-F0F8-4597-A3B3-06E9098D40E1}" type="presParOf" srcId="{F794D62A-2C33-4A66-A79A-364AF375C5C5}" destId="{889090AD-663B-4ED0-A45A-A9C709CE8D63}" srcOrd="1" destOrd="0" presId="urn:microsoft.com/office/officeart/2005/8/layout/vList5"/>
    <dgm:cxn modelId="{CA93DC53-0080-400A-B242-9A0409A3380E}" type="presParOf" srcId="{6AF1F34B-3789-4E8A-BEA8-9F61609F3056}" destId="{48BBE096-6973-4AF5-AFD0-5DD9EE14E241}" srcOrd="1" destOrd="0" presId="urn:microsoft.com/office/officeart/2005/8/layout/vList5"/>
    <dgm:cxn modelId="{1EC33EEE-361C-4E03-B5FB-7D98E85A7D30}" type="presParOf" srcId="{6AF1F34B-3789-4E8A-BEA8-9F61609F3056}" destId="{B5870118-EBC8-417E-AD57-33E5652597E2}" srcOrd="2" destOrd="0" presId="urn:microsoft.com/office/officeart/2005/8/layout/vList5"/>
    <dgm:cxn modelId="{1D8B6588-6C0D-46A5-BB95-E593001B2178}" type="presParOf" srcId="{B5870118-EBC8-417E-AD57-33E5652597E2}" destId="{0058D970-AB5F-4005-955F-6389A8C86A2B}" srcOrd="0" destOrd="0" presId="urn:microsoft.com/office/officeart/2005/8/layout/vList5"/>
    <dgm:cxn modelId="{1DF51FD3-36E2-4743-B2AC-2FCAE612521A}" type="presParOf" srcId="{B5870118-EBC8-417E-AD57-33E5652597E2}" destId="{1352640B-BD9A-4EB6-9204-F6D0955D4FA3}" srcOrd="1" destOrd="0" presId="urn:microsoft.com/office/officeart/2005/8/layout/vList5"/>
    <dgm:cxn modelId="{7C140F62-2365-4B45-AA3E-39A362ED8B38}" type="presParOf" srcId="{6AF1F34B-3789-4E8A-BEA8-9F61609F3056}" destId="{8D524900-3572-44FB-8113-9FC220498D48}" srcOrd="3" destOrd="0" presId="urn:microsoft.com/office/officeart/2005/8/layout/vList5"/>
    <dgm:cxn modelId="{20E6CB1D-DDF4-4C4D-8048-760FC2AE6E07}" type="presParOf" srcId="{6AF1F34B-3789-4E8A-BEA8-9F61609F3056}" destId="{5E00FF94-2EAC-49EE-849D-EE4F753D0D98}" srcOrd="4" destOrd="0" presId="urn:microsoft.com/office/officeart/2005/8/layout/vList5"/>
    <dgm:cxn modelId="{A47453FD-0ADA-471F-9067-81D18B6EC130}" type="presParOf" srcId="{5E00FF94-2EAC-49EE-849D-EE4F753D0D98}" destId="{86A961B4-81A6-4386-9A79-8FC1FF3B4763}" srcOrd="0" destOrd="0" presId="urn:microsoft.com/office/officeart/2005/8/layout/vList5"/>
    <dgm:cxn modelId="{460DA52A-C51B-4A6C-A467-E391A92D58A0}" type="presParOf" srcId="{5E00FF94-2EAC-49EE-849D-EE4F753D0D98}" destId="{B99CF148-F226-427D-8253-0FCF5DEE009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4632B51-C811-418D-994F-0B8FF8CBBBA1}" type="presOf" srcId="{1C572361-EB8B-44DF-A21E-3FEF48ABFEF3}" destId="{6FB7898E-F165-4628-8189-1548D03B0D8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김다영</a:t>
          </a:r>
          <a:endParaRPr lang="ko-KR" altLang="en-US" b="1" spc="0" dirty="0"/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서준영</a:t>
          </a:r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0F58A6F1-2A75-46E4-B454-B341342FA5FB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이수진</a:t>
          </a:r>
          <a:endParaRPr lang="en-US" altLang="ko-KR" b="1" spc="0" dirty="0" smtClean="0"/>
        </a:p>
      </dgm:t>
    </dgm:pt>
    <dgm:pt modelId="{2473174B-2A4B-4F62-B990-E19FC4CD6233}" type="par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D43A2D07-A1BB-4B51-A54B-CE658EEA6C1F}" type="sib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/>
      <dgm:spPr/>
      <dgm:t>
        <a:bodyPr/>
        <a:lstStyle/>
        <a:p>
          <a:pPr latinLnBrk="1"/>
          <a:r>
            <a:rPr lang="ko-KR" altLang="en-US" b="1" spc="0" dirty="0" smtClean="0"/>
            <a:t>생각지 못한 오류가 많아 시간 소요가 커서 힘들었다</a:t>
          </a:r>
          <a:r>
            <a:rPr lang="en-US" altLang="ko-KR" b="1" spc="0" dirty="0" smtClean="0"/>
            <a:t>.</a:t>
          </a:r>
          <a:endParaRPr lang="ko-KR" altLang="en-US" b="1" spc="0" dirty="0"/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/>
      <dgm:spPr/>
      <dgm:t>
        <a:bodyPr/>
        <a:lstStyle/>
        <a:p>
          <a:pPr latinLnBrk="1"/>
          <a:r>
            <a:rPr lang="en-US" altLang="ko-KR" b="1" spc="0" dirty="0" smtClean="0"/>
            <a:t>PPT</a:t>
          </a:r>
          <a:r>
            <a:rPr lang="ko-KR" altLang="en-US" b="1" spc="0" dirty="0" smtClean="0"/>
            <a:t>만 만들어서 잘 모르겠다</a:t>
          </a:r>
          <a:r>
            <a:rPr lang="en-US" altLang="ko-KR" b="1" spc="0" dirty="0" smtClean="0"/>
            <a:t>. </a:t>
          </a:r>
          <a:r>
            <a:rPr lang="ko-KR" altLang="en-US" b="1" spc="0" dirty="0" smtClean="0"/>
            <a:t>사실 결론의 의미를 잘 모르겠다</a:t>
          </a:r>
          <a:r>
            <a:rPr lang="en-US" altLang="ko-KR" b="1" spc="0" dirty="0" smtClean="0"/>
            <a:t>.</a:t>
          </a:r>
          <a:endParaRPr lang="ko-KR" altLang="en-US" b="1" spc="0" dirty="0" smtClean="0"/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9D640C39-F218-497F-955C-E4E1DB65799C}">
      <dgm:prSet/>
      <dgm:spPr/>
      <dgm:t>
        <a:bodyPr/>
        <a:lstStyle/>
        <a:p>
          <a:pPr latinLnBrk="1"/>
          <a:r>
            <a:rPr lang="en-US" altLang="ko-KR" b="1" spc="0" dirty="0" smtClean="0"/>
            <a:t>“</a:t>
          </a:r>
          <a:r>
            <a:rPr lang="ko-KR" altLang="en-US" b="1" spc="0" dirty="0" smtClean="0"/>
            <a:t>코드를 짤 때는 시간을 넉넉히 잡자</a:t>
          </a:r>
          <a:r>
            <a:rPr lang="en-US" altLang="ko-KR" b="1" spc="0" dirty="0" smtClean="0"/>
            <a:t>”</a:t>
          </a:r>
          <a:r>
            <a:rPr lang="ko-KR" altLang="en-US" b="1" spc="0" dirty="0" smtClean="0"/>
            <a:t>라고 생각했다</a:t>
          </a:r>
          <a:r>
            <a:rPr lang="en-US" altLang="ko-KR" b="1" spc="0" dirty="0" smtClean="0"/>
            <a:t>. (</a:t>
          </a:r>
          <a:r>
            <a:rPr lang="ko-KR" altLang="en-US" b="1" spc="0" dirty="0" smtClean="0"/>
            <a:t>내 예상 </a:t>
          </a:r>
          <a:r>
            <a:rPr lang="en-US" altLang="ko-KR" b="1" spc="0" dirty="0" smtClean="0"/>
            <a:t>x 5</a:t>
          </a:r>
          <a:r>
            <a:rPr lang="ko-KR" altLang="en-US" b="1" spc="0" dirty="0" smtClean="0"/>
            <a:t>배</a:t>
          </a:r>
          <a:r>
            <a:rPr lang="en-US" altLang="ko-KR" b="1" spc="0" dirty="0" smtClean="0"/>
            <a:t>)</a:t>
          </a:r>
          <a:endParaRPr lang="ko-KR" altLang="en-US" b="1" spc="0" dirty="0" smtClean="0"/>
        </a:p>
      </dgm:t>
    </dgm:pt>
    <dgm:pt modelId="{DA435B06-2588-4BFC-BA56-3F11F51D2214}" type="par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B734ABC-3CD3-4D24-9D6F-654D2BE91AAF}" type="sib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9090AD-663B-4ED0-A45A-A9C709CE8D63}" type="pres">
      <dgm:prSet presAssocID="{877AC949-F131-4921-8CF4-B93A246D6EF1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BBE096-6973-4AF5-AFD0-5DD9EE14E241}" type="pres">
      <dgm:prSet presAssocID="{5DA30983-1117-4830-B60F-806549CE0B8D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52640B-BD9A-4EB6-9204-F6D0955D4FA3}" type="pres">
      <dgm:prSet presAssocID="{D9CCD4CE-91E4-4FA1-B0D1-959FD7B2F9A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524900-3572-44FB-8113-9FC220498D48}" type="pres">
      <dgm:prSet presAssocID="{866902A4-7B72-4721-B36D-35C6BA0159EF}" presName="sp" presStyleCnt="0"/>
      <dgm:spPr/>
    </dgm:pt>
    <dgm:pt modelId="{5E00FF94-2EAC-49EE-849D-EE4F753D0D98}" type="pres">
      <dgm:prSet presAssocID="{0F58A6F1-2A75-46E4-B454-B341342FA5FB}" presName="linNode" presStyleCnt="0"/>
      <dgm:spPr/>
    </dgm:pt>
    <dgm:pt modelId="{86A961B4-81A6-4386-9A79-8FC1FF3B4763}" type="pres">
      <dgm:prSet presAssocID="{0F58A6F1-2A75-46E4-B454-B341342FA5F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9CF148-F226-427D-8253-0FCF5DEE009B}" type="pres">
      <dgm:prSet presAssocID="{0F58A6F1-2A75-46E4-B454-B341342FA5F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70AF87C-38DF-4445-A7A0-2B25FE64F489}" srcId="{31049312-047E-45D7-B692-5D8F2F782C2D}" destId="{D9CCD4CE-91E4-4FA1-B0D1-959FD7B2F9A8}" srcOrd="1" destOrd="0" parTransId="{BB507E42-873A-462C-ADCE-E74D739F8AF4}" sibTransId="{866902A4-7B72-4721-B36D-35C6BA0159EF}"/>
    <dgm:cxn modelId="{41CE5C3D-4ED5-4425-BB79-31764F862AC3}" type="presOf" srcId="{877AC949-F131-4921-8CF4-B93A246D6EF1}" destId="{D59B156A-B76E-465B-AC78-6FFB87E3D610}" srcOrd="0" destOrd="0" presId="urn:microsoft.com/office/officeart/2005/8/layout/vList5"/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347F000C-06BF-4D14-B200-D477D7D67B3D}" type="presOf" srcId="{31049312-047E-45D7-B692-5D8F2F782C2D}" destId="{6AF1F34B-3789-4E8A-BEA8-9F61609F3056}" srcOrd="0" destOrd="0" presId="urn:microsoft.com/office/officeart/2005/8/layout/vList5"/>
    <dgm:cxn modelId="{9AC7DB4C-639A-44A4-8156-238F77C0507D}" type="presOf" srcId="{D9CCD4CE-91E4-4FA1-B0D1-959FD7B2F9A8}" destId="{0058D970-AB5F-4005-955F-6389A8C86A2B}" srcOrd="0" destOrd="0" presId="urn:microsoft.com/office/officeart/2005/8/layout/vList5"/>
    <dgm:cxn modelId="{DDC1A96D-161C-4FD5-8ECA-2877756824E2}" type="presOf" srcId="{9D640C39-F218-497F-955C-E4E1DB65799C}" destId="{B99CF148-F226-427D-8253-0FCF5DEE009B}" srcOrd="0" destOrd="0" presId="urn:microsoft.com/office/officeart/2005/8/layout/vList5"/>
    <dgm:cxn modelId="{90D9F13A-1FBF-4DAD-8267-3FB1E30F3765}" srcId="{0F58A6F1-2A75-46E4-B454-B341342FA5FB}" destId="{9D640C39-F218-497F-955C-E4E1DB65799C}" srcOrd="0" destOrd="0" parTransId="{DA435B06-2588-4BFC-BA56-3F11F51D2214}" sibTransId="{6B734ABC-3CD3-4D24-9D6F-654D2BE91AAF}"/>
    <dgm:cxn modelId="{285F7FDC-34A1-4AAA-B376-CA9418B295FA}" type="presOf" srcId="{F5CCF786-460E-4857-85C5-86C62B45F0E1}" destId="{1352640B-BD9A-4EB6-9204-F6D0955D4FA3}" srcOrd="0" destOrd="0" presId="urn:microsoft.com/office/officeart/2005/8/layout/vList5"/>
    <dgm:cxn modelId="{705CF40B-34FC-49B9-A55C-CF97EDAD2A0D}" type="presOf" srcId="{0F58A6F1-2A75-46E4-B454-B341342FA5FB}" destId="{86A961B4-81A6-4386-9A79-8FC1FF3B4763}" srcOrd="0" destOrd="0" presId="urn:microsoft.com/office/officeart/2005/8/layout/vList5"/>
    <dgm:cxn modelId="{C30CDB8B-8F19-48A5-ADFD-8B9906633012}" type="presOf" srcId="{47BBF670-AF21-4D87-A81D-C69370AF9D27}" destId="{889090AD-663B-4ED0-A45A-A9C709CE8D63}" srcOrd="0" destOrd="0" presId="urn:microsoft.com/office/officeart/2005/8/layout/vList5"/>
    <dgm:cxn modelId="{00AB34BE-FF38-4EBE-B3E2-7178A48A5492}" srcId="{31049312-047E-45D7-B692-5D8F2F782C2D}" destId="{0F58A6F1-2A75-46E4-B454-B341342FA5FB}" srcOrd="2" destOrd="0" parTransId="{2473174B-2A4B-4F62-B990-E19FC4CD6233}" sibTransId="{D43A2D07-A1BB-4B51-A54B-CE658EEA6C1F}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DE54C231-F70C-4853-9B24-4F3C0C9C0BFE}" type="presParOf" srcId="{6AF1F34B-3789-4E8A-BEA8-9F61609F3056}" destId="{F794D62A-2C33-4A66-A79A-364AF375C5C5}" srcOrd="0" destOrd="0" presId="urn:microsoft.com/office/officeart/2005/8/layout/vList5"/>
    <dgm:cxn modelId="{5E8521B2-4D69-4757-AD5E-16C22EA80607}" type="presParOf" srcId="{F794D62A-2C33-4A66-A79A-364AF375C5C5}" destId="{D59B156A-B76E-465B-AC78-6FFB87E3D610}" srcOrd="0" destOrd="0" presId="urn:microsoft.com/office/officeart/2005/8/layout/vList5"/>
    <dgm:cxn modelId="{26598B2D-C8C0-4FAB-97CB-7AB93AB9ECC6}" type="presParOf" srcId="{F794D62A-2C33-4A66-A79A-364AF375C5C5}" destId="{889090AD-663B-4ED0-A45A-A9C709CE8D63}" srcOrd="1" destOrd="0" presId="urn:microsoft.com/office/officeart/2005/8/layout/vList5"/>
    <dgm:cxn modelId="{6E24FDD5-99ED-4B75-97F3-B9658F60346F}" type="presParOf" srcId="{6AF1F34B-3789-4E8A-BEA8-9F61609F3056}" destId="{48BBE096-6973-4AF5-AFD0-5DD9EE14E241}" srcOrd="1" destOrd="0" presId="urn:microsoft.com/office/officeart/2005/8/layout/vList5"/>
    <dgm:cxn modelId="{7CDEA9D5-3E1B-4577-9423-CE56559F0FC9}" type="presParOf" srcId="{6AF1F34B-3789-4E8A-BEA8-9F61609F3056}" destId="{B5870118-EBC8-417E-AD57-33E5652597E2}" srcOrd="2" destOrd="0" presId="urn:microsoft.com/office/officeart/2005/8/layout/vList5"/>
    <dgm:cxn modelId="{7FF03A86-C2BC-4849-922A-7C9BBFB7B1DB}" type="presParOf" srcId="{B5870118-EBC8-417E-AD57-33E5652597E2}" destId="{0058D970-AB5F-4005-955F-6389A8C86A2B}" srcOrd="0" destOrd="0" presId="urn:microsoft.com/office/officeart/2005/8/layout/vList5"/>
    <dgm:cxn modelId="{2E46E9D5-B2B3-432E-906B-163A429B6BDF}" type="presParOf" srcId="{B5870118-EBC8-417E-AD57-33E5652597E2}" destId="{1352640B-BD9A-4EB6-9204-F6D0955D4FA3}" srcOrd="1" destOrd="0" presId="urn:microsoft.com/office/officeart/2005/8/layout/vList5"/>
    <dgm:cxn modelId="{27EA379D-7D6E-4AD8-844A-FC1CB895F012}" type="presParOf" srcId="{6AF1F34B-3789-4E8A-BEA8-9F61609F3056}" destId="{8D524900-3572-44FB-8113-9FC220498D48}" srcOrd="3" destOrd="0" presId="urn:microsoft.com/office/officeart/2005/8/layout/vList5"/>
    <dgm:cxn modelId="{5F7E69FE-F7A0-4BB0-A424-044B52F0B007}" type="presParOf" srcId="{6AF1F34B-3789-4E8A-BEA8-9F61609F3056}" destId="{5E00FF94-2EAC-49EE-849D-EE4F753D0D98}" srcOrd="4" destOrd="0" presId="urn:microsoft.com/office/officeart/2005/8/layout/vList5"/>
    <dgm:cxn modelId="{EA4FAF17-F9E1-4877-B0A5-7026A573183F}" type="presParOf" srcId="{5E00FF94-2EAC-49EE-849D-EE4F753D0D98}" destId="{86A961B4-81A6-4386-9A79-8FC1FF3B4763}" srcOrd="0" destOrd="0" presId="urn:microsoft.com/office/officeart/2005/8/layout/vList5"/>
    <dgm:cxn modelId="{00EBB48A-0A9F-4826-9B11-2BF777357291}" type="presParOf" srcId="{5E00FF94-2EAC-49EE-849D-EE4F753D0D98}" destId="{B99CF148-F226-427D-8253-0FCF5DEE009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dirty="0" smtClean="0"/>
            <a:t>유명 치즈케이크 </a:t>
          </a:r>
          <a:r>
            <a:rPr lang="ko-KR" altLang="en-US" b="1" dirty="0" err="1" smtClean="0"/>
            <a:t>맛집</a:t>
          </a:r>
          <a:r>
            <a:rPr lang="ko-KR" altLang="en-US" b="1" dirty="0" smtClean="0"/>
            <a:t> 찾기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D416A14-4284-4158-BE9B-4831DAB3F2F2}" type="presOf" srcId="{1C572361-EB8B-44DF-A21E-3FEF48ABFEF3}" destId="{6FB7898E-F165-4628-8189-1548D03B0D8C}" srcOrd="0" destOrd="0" presId="urn:microsoft.com/office/officeart/2005/8/layout/vList2"/>
    <dgm:cxn modelId="{1F909A52-DAD1-486C-A823-634B6B309C34}" type="presOf" srcId="{8DE0AC77-8284-4E9F-8BAA-56F90931C058}" destId="{36883D07-F9FA-453F-B443-43457B442261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F783DC10-F4B2-4644-A34B-1269A8C2C0BE}" type="presParOf" srcId="{6FB7898E-F165-4628-8189-1548D03B0D8C}" destId="{36883D07-F9FA-453F-B443-43457B44226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dirty="0" err="1" smtClean="0"/>
            <a:t>인스타그램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4662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8C19EB-8A1E-4863-9EA5-3B56EE438074}" type="presOf" srcId="{8DE0AC77-8284-4E9F-8BAA-56F90931C058}" destId="{36883D07-F9FA-453F-B443-43457B442261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CF960B51-3006-44DA-B579-8CAC1C79B748}" type="presOf" srcId="{A3326A00-4586-4F5E-BF73-98DB78AB97E6}" destId="{7B5FABF5-F038-4493-9853-9EE72ED15887}" srcOrd="0" destOrd="0" presId="urn:microsoft.com/office/officeart/2005/8/layout/vList2"/>
    <dgm:cxn modelId="{3CDF4153-7415-480D-94B8-4146D1B3F9C7}" type="presOf" srcId="{1C572361-EB8B-44DF-A21E-3FEF48ABFEF3}" destId="{6FB7898E-F165-4628-8189-1548D03B0D8C}" srcOrd="0" destOrd="0" presId="urn:microsoft.com/office/officeart/2005/8/layout/vList2"/>
    <dgm:cxn modelId="{FD72AB38-7D22-4980-B330-EE7F3B4F0B14}" type="presParOf" srcId="{6FB7898E-F165-4628-8189-1548D03B0D8C}" destId="{36883D07-F9FA-453F-B443-43457B442261}" srcOrd="0" destOrd="0" presId="urn:microsoft.com/office/officeart/2005/8/layout/vList2"/>
    <dgm:cxn modelId="{847F47F5-10AA-4272-B44C-6252F24CEC4A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13F478E-22DC-4081-833A-713CEB80C98A}" type="presOf" srcId="{1C572361-EB8B-44DF-A21E-3FEF48ABFEF3}" destId="{6FB7898E-F165-4628-8189-1548D03B0D8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en-US" altLang="ko-KR" b="1" dirty="0" smtClean="0"/>
            <a:t>3159</a:t>
          </a:r>
          <a:r>
            <a:rPr lang="ko-KR" altLang="en-US" b="1" dirty="0" smtClean="0"/>
            <a:t>개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4662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EEA2B49-75F9-4D27-8AD9-8C3AD49C9991}" type="presOf" srcId="{A3326A00-4586-4F5E-BF73-98DB78AB97E6}" destId="{7B5FABF5-F038-4493-9853-9EE72ED15887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3AFCA6CB-530D-41CB-8FF2-D6BBF4CB5810}" type="presOf" srcId="{1C572361-EB8B-44DF-A21E-3FEF48ABFEF3}" destId="{6FB7898E-F165-4628-8189-1548D03B0D8C}" srcOrd="0" destOrd="0" presId="urn:microsoft.com/office/officeart/2005/8/layout/vList2"/>
    <dgm:cxn modelId="{D01AAF01-383A-4DE2-B36E-5E17CA7CC867}" type="presOf" srcId="{8DE0AC77-8284-4E9F-8BAA-56F90931C058}" destId="{36883D07-F9FA-453F-B443-43457B442261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165619A4-84E6-4556-A76C-7C527A89608C}" type="presParOf" srcId="{6FB7898E-F165-4628-8189-1548D03B0D8C}" destId="{36883D07-F9FA-453F-B443-43457B442261}" srcOrd="0" destOrd="0" presId="urn:microsoft.com/office/officeart/2005/8/layout/vList2"/>
    <dgm:cxn modelId="{15EE0A73-072B-4A40-8F6D-AEFC68E43C4E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en-US" altLang="ko-KR" b="1" dirty="0" smtClean="0"/>
            <a:t>2019/12/09 ~ 2019/12/31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6648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DBDC028B-BD2A-4D63-8998-54A8E5A1AB4A}" type="presOf" srcId="{1C572361-EB8B-44DF-A21E-3FEF48ABFEF3}" destId="{6FB7898E-F165-4628-8189-1548D03B0D8C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6BDC36FF-F90D-439F-A347-C0838E04BFD1}" type="presOf" srcId="{8DE0AC77-8284-4E9F-8BAA-56F90931C058}" destId="{36883D07-F9FA-453F-B443-43457B442261}" srcOrd="0" destOrd="0" presId="urn:microsoft.com/office/officeart/2005/8/layout/vList2"/>
    <dgm:cxn modelId="{02F77AF7-E792-4156-8DAB-CD9877E91083}" type="presOf" srcId="{A3326A00-4586-4F5E-BF73-98DB78AB97E6}" destId="{7B5FABF5-F038-4493-9853-9EE72ED15887}" srcOrd="0" destOrd="0" presId="urn:microsoft.com/office/officeart/2005/8/layout/vList2"/>
    <dgm:cxn modelId="{ED361C0B-EA63-407E-8E04-DC5810ACDF0D}" type="presParOf" srcId="{6FB7898E-F165-4628-8189-1548D03B0D8C}" destId="{36883D07-F9FA-453F-B443-43457B442261}" srcOrd="0" destOrd="0" presId="urn:microsoft.com/office/officeart/2005/8/layout/vList2"/>
    <dgm:cxn modelId="{B0EA5495-86F0-42A9-8158-979367514809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algn="l" latinLnBrk="1"/>
          <a:r>
            <a:rPr lang="en-US" altLang="ko-KR" dirty="0" smtClean="0"/>
            <a:t>-</a:t>
          </a:r>
          <a:r>
            <a:rPr lang="en-US" altLang="ko-KR" baseline="0" dirty="0" smtClean="0"/>
            <a:t> </a:t>
          </a:r>
          <a:r>
            <a:rPr lang="ko-KR" altLang="en-US" baseline="0" dirty="0" smtClean="0"/>
            <a:t>전국</a:t>
          </a:r>
          <a:r>
            <a:rPr lang="en-US" altLang="ko-KR" baseline="0" dirty="0" smtClean="0"/>
            <a:t>:</a:t>
          </a:r>
          <a:r>
            <a:rPr lang="ko-KR" altLang="en-US" baseline="0" dirty="0" smtClean="0"/>
            <a:t> </a:t>
          </a:r>
          <a:r>
            <a:rPr lang="ko-KR" altLang="en-US" b="1" dirty="0" err="1" smtClean="0"/>
            <a:t>세종시</a:t>
          </a:r>
          <a:r>
            <a:rPr lang="ko-KR" altLang="en-US" b="1" dirty="0" smtClean="0"/>
            <a:t> </a:t>
          </a:r>
          <a:r>
            <a:rPr lang="ko-KR" altLang="en-US" b="1" dirty="0" err="1" smtClean="0"/>
            <a:t>새롬동</a:t>
          </a:r>
          <a:r>
            <a:rPr lang="en-US" altLang="ko-KR" b="1" dirty="0" smtClean="0"/>
            <a:t>, </a:t>
          </a:r>
          <a:r>
            <a:rPr lang="ko-KR" altLang="en-US" b="1" dirty="0" smtClean="0"/>
            <a:t>수원시 신동</a:t>
          </a:r>
          <a:r>
            <a:rPr lang="en-US" altLang="ko-KR" b="1" dirty="0" smtClean="0"/>
            <a:t>, </a:t>
          </a:r>
          <a:r>
            <a:rPr lang="ko-KR" altLang="en-US" b="1" dirty="0" err="1" smtClean="0"/>
            <a:t>화성시</a:t>
          </a:r>
          <a:r>
            <a:rPr lang="ko-KR" altLang="en-US" b="1" dirty="0" smtClean="0"/>
            <a:t> 향남</a:t>
          </a:r>
          <a:endParaRPr lang="en-US" altLang="ko-KR" b="1" baseline="0" dirty="0" smtClean="0"/>
        </a:p>
        <a:p>
          <a:pPr algn="l" latinLnBrk="1"/>
          <a:r>
            <a:rPr lang="en-US" altLang="ko-KR" baseline="0" dirty="0" smtClean="0"/>
            <a:t>- </a:t>
          </a:r>
          <a:r>
            <a:rPr lang="ko-KR" altLang="en-US" baseline="0" dirty="0" smtClean="0"/>
            <a:t>서울</a:t>
          </a:r>
          <a:r>
            <a:rPr lang="en-US" altLang="ko-KR" baseline="0" dirty="0" smtClean="0"/>
            <a:t>: </a:t>
          </a:r>
          <a:r>
            <a:rPr lang="ko-KR" altLang="en-US" b="1" baseline="0" dirty="0" smtClean="0"/>
            <a:t>강남구</a:t>
          </a:r>
          <a:r>
            <a:rPr lang="en-US" altLang="ko-KR" b="1" baseline="0" dirty="0" smtClean="0"/>
            <a:t>, </a:t>
          </a:r>
          <a:r>
            <a:rPr lang="ko-KR" altLang="en-US" b="1" baseline="0" dirty="0" smtClean="0"/>
            <a:t>중구</a:t>
          </a:r>
          <a:r>
            <a:rPr lang="en-US" altLang="ko-KR" b="1" baseline="0" dirty="0" smtClean="0"/>
            <a:t>, </a:t>
          </a:r>
          <a:r>
            <a:rPr lang="ko-KR" altLang="en-US" b="1" baseline="0" dirty="0" smtClean="0"/>
            <a:t>마포구</a:t>
          </a:r>
          <a:endParaRPr lang="ko-KR" altLang="en-US" b="1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46623" custLinFactNeighborY="149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A854F8D-36BF-47B0-B010-3B0AC5CE48FF}" type="presOf" srcId="{8DE0AC77-8284-4E9F-8BAA-56F90931C058}" destId="{36883D07-F9FA-453F-B443-43457B442261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F65C2479-6801-4655-BD1C-B89278E04709}" type="presOf" srcId="{A3326A00-4586-4F5E-BF73-98DB78AB97E6}" destId="{7B5FABF5-F038-4493-9853-9EE72ED15887}" srcOrd="0" destOrd="0" presId="urn:microsoft.com/office/officeart/2005/8/layout/vList2"/>
    <dgm:cxn modelId="{E9A5B966-C74A-4CA8-B945-79077C0DE07D}" type="presOf" srcId="{1C572361-EB8B-44DF-A21E-3FEF48ABFEF3}" destId="{6FB7898E-F165-4628-8189-1548D03B0D8C}" srcOrd="0" destOrd="0" presId="urn:microsoft.com/office/officeart/2005/8/layout/vList2"/>
    <dgm:cxn modelId="{066E109E-641E-433C-9F8E-4416D067390B}" type="presParOf" srcId="{6FB7898E-F165-4628-8189-1548D03B0D8C}" destId="{36883D07-F9FA-453F-B443-43457B442261}" srcOrd="0" destOrd="0" presId="urn:microsoft.com/office/officeart/2005/8/layout/vList2"/>
    <dgm:cxn modelId="{A7A3236F-D452-4ED9-B3EB-5362278F65DD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en-US" altLang="ko-KR" dirty="0" smtClean="0"/>
            <a:t>#</a:t>
          </a:r>
          <a:r>
            <a:rPr lang="ko-KR" altLang="en-US" dirty="0" smtClean="0"/>
            <a:t>치즈케이크는 </a:t>
          </a:r>
          <a:r>
            <a:rPr lang="en-US" altLang="ko-KR" dirty="0" smtClean="0"/>
            <a:t>“</a:t>
          </a:r>
          <a:r>
            <a:rPr lang="ko-KR" altLang="en-US" b="1" dirty="0" smtClean="0"/>
            <a:t>커피</a:t>
          </a:r>
          <a:r>
            <a:rPr lang="en-US" altLang="ko-KR" dirty="0" smtClean="0"/>
            <a:t>”</a:t>
          </a:r>
          <a:r>
            <a:rPr lang="ko-KR" altLang="en-US" dirty="0" smtClean="0"/>
            <a:t> 관련 태그와 연관이 높다</a:t>
          </a:r>
          <a:endParaRPr lang="en-US" altLang="ko-KR" dirty="0" smtClean="0"/>
        </a:p>
        <a:p>
          <a:pPr latinLnBrk="1"/>
          <a:r>
            <a:rPr lang="en-US" altLang="ko-KR" dirty="0" smtClean="0">
              <a:sym typeface="Wingdings" panose="05000000000000000000" pitchFamily="2" charset="2"/>
            </a:rPr>
            <a:t> </a:t>
          </a:r>
          <a:r>
            <a:rPr lang="ko-KR" altLang="en-US" dirty="0" smtClean="0">
              <a:sym typeface="Wingdings" panose="05000000000000000000" pitchFamily="2" charset="2"/>
            </a:rPr>
            <a:t>치즈케이크 소비는 </a:t>
          </a:r>
          <a:r>
            <a:rPr lang="ko-KR" altLang="en-US" dirty="0" err="1" smtClean="0">
              <a:sym typeface="Wingdings" panose="05000000000000000000" pitchFamily="2" charset="2"/>
            </a:rPr>
            <a:t>베이커리가</a:t>
          </a:r>
          <a:r>
            <a:rPr lang="ko-KR" altLang="en-US" dirty="0" smtClean="0">
              <a:sym typeface="Wingdings" panose="05000000000000000000" pitchFamily="2" charset="2"/>
            </a:rPr>
            <a:t> 아닌 </a:t>
          </a:r>
          <a:r>
            <a:rPr lang="ko-KR" altLang="en-US" b="1" dirty="0" smtClean="0">
              <a:sym typeface="Wingdings" panose="05000000000000000000" pitchFamily="2" charset="2"/>
            </a:rPr>
            <a:t>카페</a:t>
          </a:r>
          <a:r>
            <a:rPr lang="ko-KR" altLang="en-US" dirty="0" smtClean="0">
              <a:sym typeface="Wingdings" panose="05000000000000000000" pitchFamily="2" charset="2"/>
            </a:rPr>
            <a:t>에서 주로 이루어진다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6648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2E36ABC-E745-4BAC-9257-4B2A9ACD1332}" type="presOf" srcId="{1C572361-EB8B-44DF-A21E-3FEF48ABFEF3}" destId="{6FB7898E-F165-4628-8189-1548D03B0D8C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6201EA16-4AE6-4FEE-93A7-67A0E827D31D}" type="presOf" srcId="{A3326A00-4586-4F5E-BF73-98DB78AB97E6}" destId="{7B5FABF5-F038-4493-9853-9EE72ED15887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054043B8-AC50-4C14-BC72-006C2A5EA3EE}" type="presOf" srcId="{8DE0AC77-8284-4E9F-8BAA-56F90931C058}" destId="{36883D07-F9FA-453F-B443-43457B442261}" srcOrd="0" destOrd="0" presId="urn:microsoft.com/office/officeart/2005/8/layout/vList2"/>
    <dgm:cxn modelId="{CD4B7C3B-CCAE-4BC9-B29E-A5F0720DBB2C}" type="presParOf" srcId="{6FB7898E-F165-4628-8189-1548D03B0D8C}" destId="{36883D07-F9FA-453F-B443-43457B442261}" srcOrd="0" destOrd="0" presId="urn:microsoft.com/office/officeart/2005/8/layout/vList2"/>
    <dgm:cxn modelId="{96FECED2-CC30-4495-A883-107F6D70855A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 custT="1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algn="l" latinLnBrk="1"/>
          <a:r>
            <a:rPr lang="en-US" altLang="ko-KR" sz="2800" b="0" i="0" dirty="0" smtClean="0"/>
            <a:t>1. </a:t>
          </a:r>
          <a:r>
            <a:rPr lang="ko-KR" altLang="en-US" sz="2800" b="0" i="0" dirty="0" err="1" smtClean="0"/>
            <a:t>검색량</a:t>
          </a:r>
          <a:r>
            <a:rPr lang="ko-KR" altLang="en-US" sz="2800" b="0" i="0" dirty="0" smtClean="0"/>
            <a:t> 제한으로 인한 샘플데이터 한계</a:t>
          </a:r>
          <a:endParaRPr lang="en-US" altLang="ko-KR" sz="2800" b="0" i="0" dirty="0" smtClean="0"/>
        </a:p>
        <a:p>
          <a:pPr algn="l" latinLnBrk="1"/>
          <a:r>
            <a:rPr lang="en-US" altLang="ko-KR" sz="2800" b="0" i="0" dirty="0" smtClean="0"/>
            <a:t>2. </a:t>
          </a:r>
          <a:r>
            <a:rPr lang="ko-KR" altLang="en-US" sz="2800" b="0" i="0" dirty="0" err="1" smtClean="0"/>
            <a:t>광고성</a:t>
          </a:r>
          <a:r>
            <a:rPr lang="ko-KR" altLang="en-US" sz="2800" b="0" i="0" dirty="0" smtClean="0"/>
            <a:t> </a:t>
          </a:r>
          <a:r>
            <a:rPr lang="ko-KR" altLang="en-US" sz="2800" b="0" i="0" dirty="0" err="1" smtClean="0"/>
            <a:t>게시글을</a:t>
          </a:r>
          <a:r>
            <a:rPr lang="ko-KR" altLang="en-US" sz="2800" b="0" i="0" dirty="0" smtClean="0"/>
            <a:t> 따로 제거할 수 없음</a:t>
          </a:r>
          <a:endParaRPr lang="ko-KR" altLang="en-US" sz="2800" b="1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111552" custLinFactNeighborY="149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2E08938E-3FA0-4899-94F8-EDA71033DD03}" type="presOf" srcId="{8DE0AC77-8284-4E9F-8BAA-56F90931C058}" destId="{36883D07-F9FA-453F-B443-43457B442261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500182B2-55E8-4612-BFD8-A1BD60BAB6E5}" type="presOf" srcId="{A3326A00-4586-4F5E-BF73-98DB78AB97E6}" destId="{7B5FABF5-F038-4493-9853-9EE72ED15887}" srcOrd="0" destOrd="0" presId="urn:microsoft.com/office/officeart/2005/8/layout/vList2"/>
    <dgm:cxn modelId="{8F76D07B-6D0D-4D3C-BE67-7EEB400B7DBA}" type="presOf" srcId="{1C572361-EB8B-44DF-A21E-3FEF48ABFEF3}" destId="{6FB7898E-F165-4628-8189-1548D03B0D8C}" srcOrd="0" destOrd="0" presId="urn:microsoft.com/office/officeart/2005/8/layout/vList2"/>
    <dgm:cxn modelId="{8B0B902D-E6A9-4E20-A914-50C6F3954F81}" type="presParOf" srcId="{6FB7898E-F165-4628-8189-1548D03B0D8C}" destId="{36883D07-F9FA-453F-B443-43457B442261}" srcOrd="0" destOrd="0" presId="urn:microsoft.com/office/officeart/2005/8/layout/vList2"/>
    <dgm:cxn modelId="{ED0DEA3B-EBE9-4CBE-AC1C-C2E95AA9E29B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90AD-663B-4ED0-A45A-A9C709CE8D63}">
      <dsp:nvSpPr>
        <dsp:cNvPr id="0" name=""/>
        <dsp:cNvSpPr/>
      </dsp:nvSpPr>
      <dsp:spPr>
        <a:xfrm rot="5400000">
          <a:off x="4358960" y="-1771035"/>
          <a:ext cx="71562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600" b="1" kern="1200" spc="0" dirty="0" smtClean="0"/>
            <a:t>코드 </a:t>
          </a:r>
          <a:r>
            <a:rPr lang="ko-KR" altLang="en-US" sz="2600" b="1" kern="1200" spc="0" dirty="0" smtClean="0"/>
            <a:t>작성 및 종합정리</a:t>
          </a:r>
          <a:endParaRPr lang="ko-KR" altLang="en-US" sz="2600" b="1" kern="1200" spc="0" dirty="0"/>
        </a:p>
      </dsp:txBody>
      <dsp:txXfrm rot="-5400000">
        <a:off x="2497116" y="125743"/>
        <a:ext cx="4404382" cy="645759"/>
      </dsp:txXfrm>
    </dsp:sp>
    <dsp:sp modelId="{D59B156A-B76E-465B-AC78-6FFB87E3D610}">
      <dsp:nvSpPr>
        <dsp:cNvPr id="0" name=""/>
        <dsp:cNvSpPr/>
      </dsp:nvSpPr>
      <dsp:spPr>
        <a:xfrm>
          <a:off x="0" y="1355"/>
          <a:ext cx="2497115" cy="894533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b="1" kern="1200" spc="0" dirty="0" smtClean="0"/>
            <a:t>김다영</a:t>
          </a:r>
          <a:r>
            <a:rPr lang="en-US" altLang="ko-KR" sz="2700" b="1" kern="1200" spc="0" dirty="0" smtClean="0"/>
            <a:t>(</a:t>
          </a:r>
          <a:r>
            <a:rPr lang="ko-KR" altLang="en-US" sz="2700" b="1" kern="1200" spc="0" dirty="0" smtClean="0"/>
            <a:t>발표자</a:t>
          </a:r>
          <a:r>
            <a:rPr lang="en-US" altLang="ko-KR" sz="2700" b="1" kern="1200" spc="0" dirty="0" smtClean="0"/>
            <a:t>)</a:t>
          </a:r>
          <a:endParaRPr lang="ko-KR" altLang="en-US" sz="2700" b="1" kern="1200" spc="0" dirty="0"/>
        </a:p>
      </dsp:txBody>
      <dsp:txXfrm>
        <a:off x="43668" y="45023"/>
        <a:ext cx="2409779" cy="807197"/>
      </dsp:txXfrm>
    </dsp:sp>
    <dsp:sp modelId="{1352640B-BD9A-4EB6-9204-F6D0955D4FA3}">
      <dsp:nvSpPr>
        <dsp:cNvPr id="0" name=""/>
        <dsp:cNvSpPr/>
      </dsp:nvSpPr>
      <dsp:spPr>
        <a:xfrm rot="5400000">
          <a:off x="4358960" y="-831775"/>
          <a:ext cx="71562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600" b="1" kern="1200" spc="0" dirty="0" smtClean="0"/>
            <a:t>문서정리</a:t>
          </a:r>
          <a:r>
            <a:rPr lang="en-US" altLang="ko-KR" sz="2600" b="1" kern="1200" spc="0" dirty="0" smtClean="0"/>
            <a:t>,</a:t>
          </a:r>
          <a:r>
            <a:rPr lang="ko-KR" altLang="en-US" sz="2600" b="1" kern="1200" spc="0" dirty="0" smtClean="0"/>
            <a:t> </a:t>
          </a:r>
          <a:r>
            <a:rPr lang="en-US" altLang="ko-KR" sz="2600" b="1" kern="1200" spc="0" dirty="0" smtClean="0"/>
            <a:t>PPT </a:t>
          </a:r>
          <a:r>
            <a:rPr lang="ko-KR" altLang="en-US" sz="2600" b="1" kern="1200" spc="0" dirty="0" smtClean="0"/>
            <a:t>작성</a:t>
          </a:r>
        </a:p>
      </dsp:txBody>
      <dsp:txXfrm rot="-5400000">
        <a:off x="2497116" y="1065003"/>
        <a:ext cx="4404382" cy="645759"/>
      </dsp:txXfrm>
    </dsp:sp>
    <dsp:sp modelId="{0058D970-AB5F-4005-955F-6389A8C86A2B}">
      <dsp:nvSpPr>
        <dsp:cNvPr id="0" name=""/>
        <dsp:cNvSpPr/>
      </dsp:nvSpPr>
      <dsp:spPr>
        <a:xfrm>
          <a:off x="0" y="940616"/>
          <a:ext cx="2497115" cy="894533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b="1" kern="1200" spc="0" dirty="0" smtClean="0"/>
            <a:t>서준영</a:t>
          </a:r>
        </a:p>
      </dsp:txBody>
      <dsp:txXfrm>
        <a:off x="43668" y="984284"/>
        <a:ext cx="2409779" cy="807197"/>
      </dsp:txXfrm>
    </dsp:sp>
    <dsp:sp modelId="{B99CF148-F226-427D-8253-0FCF5DEE009B}">
      <dsp:nvSpPr>
        <dsp:cNvPr id="0" name=""/>
        <dsp:cNvSpPr/>
      </dsp:nvSpPr>
      <dsp:spPr>
        <a:xfrm rot="5400000">
          <a:off x="4358960" y="107485"/>
          <a:ext cx="71562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600" b="1" kern="1200" spc="0" dirty="0" smtClean="0"/>
            <a:t>코드 작성</a:t>
          </a:r>
          <a:r>
            <a:rPr lang="en-US" altLang="ko-KR" sz="2600" b="1" kern="1200" spc="0" dirty="0" smtClean="0"/>
            <a:t>, </a:t>
          </a:r>
          <a:r>
            <a:rPr lang="ko-KR" altLang="en-US" sz="2600" b="1" kern="1200" spc="0" dirty="0" smtClean="0"/>
            <a:t>데이터 시각화</a:t>
          </a:r>
          <a:endParaRPr lang="ko-KR" altLang="en-US" sz="2600" kern="1200" spc="0" dirty="0" smtClean="0"/>
        </a:p>
      </dsp:txBody>
      <dsp:txXfrm rot="-5400000">
        <a:off x="2497116" y="2004263"/>
        <a:ext cx="4404382" cy="645759"/>
      </dsp:txXfrm>
    </dsp:sp>
    <dsp:sp modelId="{86A961B4-81A6-4386-9A79-8FC1FF3B4763}">
      <dsp:nvSpPr>
        <dsp:cNvPr id="0" name=""/>
        <dsp:cNvSpPr/>
      </dsp:nvSpPr>
      <dsp:spPr>
        <a:xfrm>
          <a:off x="0" y="1879876"/>
          <a:ext cx="2497115" cy="894533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b="1" kern="1200" spc="0" dirty="0" smtClean="0"/>
            <a:t>이수진</a:t>
          </a:r>
          <a:r>
            <a:rPr lang="en-US" altLang="ko-KR" sz="2700" b="1" kern="1200" spc="0" dirty="0" smtClean="0"/>
            <a:t>(</a:t>
          </a:r>
          <a:r>
            <a:rPr lang="ko-KR" altLang="en-US" sz="2700" b="1" kern="1200" spc="0" dirty="0" smtClean="0"/>
            <a:t>조장</a:t>
          </a:r>
          <a:r>
            <a:rPr lang="en-US" altLang="ko-KR" sz="2700" b="1" kern="1200" spc="0" dirty="0" smtClean="0"/>
            <a:t>)</a:t>
          </a:r>
          <a:endParaRPr lang="en-US" altLang="ko-KR" sz="2700" b="1" kern="1200" spc="0" dirty="0" smtClean="0"/>
        </a:p>
      </dsp:txBody>
      <dsp:txXfrm>
        <a:off x="43668" y="1923544"/>
        <a:ext cx="2409779" cy="80719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90AD-663B-4ED0-A45A-A9C709CE8D63}">
      <dsp:nvSpPr>
        <dsp:cNvPr id="0" name=""/>
        <dsp:cNvSpPr/>
      </dsp:nvSpPr>
      <dsp:spPr>
        <a:xfrm rot="5400000">
          <a:off x="4358960" y="-1771035"/>
          <a:ext cx="71562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b="1" kern="1200" spc="0" dirty="0" smtClean="0"/>
            <a:t>생각지 못한 오류가 많아 시간 소요가 커서 힘들었다</a:t>
          </a:r>
          <a:r>
            <a:rPr lang="en-US" altLang="ko-KR" sz="1400" b="1" kern="1200" spc="0" dirty="0" smtClean="0"/>
            <a:t>.</a:t>
          </a:r>
          <a:endParaRPr lang="ko-KR" altLang="en-US" sz="1400" b="1" kern="1200" spc="0" dirty="0"/>
        </a:p>
      </dsp:txBody>
      <dsp:txXfrm rot="-5400000">
        <a:off x="2497116" y="125743"/>
        <a:ext cx="4404382" cy="645759"/>
      </dsp:txXfrm>
    </dsp:sp>
    <dsp:sp modelId="{D59B156A-B76E-465B-AC78-6FFB87E3D610}">
      <dsp:nvSpPr>
        <dsp:cNvPr id="0" name=""/>
        <dsp:cNvSpPr/>
      </dsp:nvSpPr>
      <dsp:spPr>
        <a:xfrm>
          <a:off x="0" y="1355"/>
          <a:ext cx="2497115" cy="894533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b="1" kern="1200" spc="0" dirty="0" smtClean="0"/>
            <a:t>김다영</a:t>
          </a:r>
          <a:endParaRPr lang="ko-KR" altLang="en-US" sz="3300" b="1" kern="1200" spc="0" dirty="0"/>
        </a:p>
      </dsp:txBody>
      <dsp:txXfrm>
        <a:off x="43668" y="45023"/>
        <a:ext cx="2409779" cy="807197"/>
      </dsp:txXfrm>
    </dsp:sp>
    <dsp:sp modelId="{1352640B-BD9A-4EB6-9204-F6D0955D4FA3}">
      <dsp:nvSpPr>
        <dsp:cNvPr id="0" name=""/>
        <dsp:cNvSpPr/>
      </dsp:nvSpPr>
      <dsp:spPr>
        <a:xfrm rot="5400000">
          <a:off x="4358960" y="-831775"/>
          <a:ext cx="71562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b="1" kern="1200" spc="0" dirty="0" smtClean="0"/>
            <a:t>PPT</a:t>
          </a:r>
          <a:r>
            <a:rPr lang="ko-KR" altLang="en-US" sz="1400" b="1" kern="1200" spc="0" dirty="0" smtClean="0"/>
            <a:t>만 만들어서 잘 모르겠다</a:t>
          </a:r>
          <a:r>
            <a:rPr lang="en-US" altLang="ko-KR" sz="1400" b="1" kern="1200" spc="0" dirty="0" smtClean="0"/>
            <a:t>. </a:t>
          </a:r>
          <a:r>
            <a:rPr lang="ko-KR" altLang="en-US" sz="1400" b="1" kern="1200" spc="0" dirty="0" smtClean="0"/>
            <a:t>사실 결론의 의미를 잘 모르겠다</a:t>
          </a:r>
          <a:r>
            <a:rPr lang="en-US" altLang="ko-KR" sz="1400" b="1" kern="1200" spc="0" dirty="0" smtClean="0"/>
            <a:t>.</a:t>
          </a:r>
          <a:endParaRPr lang="ko-KR" altLang="en-US" sz="1400" b="1" kern="1200" spc="0" dirty="0" smtClean="0"/>
        </a:p>
      </dsp:txBody>
      <dsp:txXfrm rot="-5400000">
        <a:off x="2497116" y="1065003"/>
        <a:ext cx="4404382" cy="645759"/>
      </dsp:txXfrm>
    </dsp:sp>
    <dsp:sp modelId="{0058D970-AB5F-4005-955F-6389A8C86A2B}">
      <dsp:nvSpPr>
        <dsp:cNvPr id="0" name=""/>
        <dsp:cNvSpPr/>
      </dsp:nvSpPr>
      <dsp:spPr>
        <a:xfrm>
          <a:off x="0" y="940616"/>
          <a:ext cx="2497115" cy="894533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b="1" kern="1200" spc="0" dirty="0" smtClean="0"/>
            <a:t>서준영</a:t>
          </a:r>
        </a:p>
      </dsp:txBody>
      <dsp:txXfrm>
        <a:off x="43668" y="984284"/>
        <a:ext cx="2409779" cy="807197"/>
      </dsp:txXfrm>
    </dsp:sp>
    <dsp:sp modelId="{B99CF148-F226-427D-8253-0FCF5DEE009B}">
      <dsp:nvSpPr>
        <dsp:cNvPr id="0" name=""/>
        <dsp:cNvSpPr/>
      </dsp:nvSpPr>
      <dsp:spPr>
        <a:xfrm rot="5400000">
          <a:off x="4358960" y="107485"/>
          <a:ext cx="71562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b="1" kern="1200" spc="0" dirty="0" smtClean="0"/>
            <a:t>“</a:t>
          </a:r>
          <a:r>
            <a:rPr lang="ko-KR" altLang="en-US" sz="1400" b="1" kern="1200" spc="0" dirty="0" smtClean="0"/>
            <a:t>코드를 짤 때는 시간을 넉넉히 잡자</a:t>
          </a:r>
          <a:r>
            <a:rPr lang="en-US" altLang="ko-KR" sz="1400" b="1" kern="1200" spc="0" dirty="0" smtClean="0"/>
            <a:t>”</a:t>
          </a:r>
          <a:r>
            <a:rPr lang="ko-KR" altLang="en-US" sz="1400" b="1" kern="1200" spc="0" dirty="0" smtClean="0"/>
            <a:t>라고 생각했다</a:t>
          </a:r>
          <a:r>
            <a:rPr lang="en-US" altLang="ko-KR" sz="1400" b="1" kern="1200" spc="0" dirty="0" smtClean="0"/>
            <a:t>. (</a:t>
          </a:r>
          <a:r>
            <a:rPr lang="ko-KR" altLang="en-US" sz="1400" b="1" kern="1200" spc="0" dirty="0" smtClean="0"/>
            <a:t>내 예상 </a:t>
          </a:r>
          <a:r>
            <a:rPr lang="en-US" altLang="ko-KR" sz="1400" b="1" kern="1200" spc="0" dirty="0" smtClean="0"/>
            <a:t>x 5</a:t>
          </a:r>
          <a:r>
            <a:rPr lang="ko-KR" altLang="en-US" sz="1400" b="1" kern="1200" spc="0" dirty="0" smtClean="0"/>
            <a:t>배</a:t>
          </a:r>
          <a:r>
            <a:rPr lang="en-US" altLang="ko-KR" sz="1400" b="1" kern="1200" spc="0" dirty="0" smtClean="0"/>
            <a:t>)</a:t>
          </a:r>
          <a:endParaRPr lang="ko-KR" altLang="en-US" sz="1400" b="1" kern="1200" spc="0" dirty="0" smtClean="0"/>
        </a:p>
      </dsp:txBody>
      <dsp:txXfrm rot="-5400000">
        <a:off x="2497116" y="2004263"/>
        <a:ext cx="4404382" cy="645759"/>
      </dsp:txXfrm>
    </dsp:sp>
    <dsp:sp modelId="{86A961B4-81A6-4386-9A79-8FC1FF3B4763}">
      <dsp:nvSpPr>
        <dsp:cNvPr id="0" name=""/>
        <dsp:cNvSpPr/>
      </dsp:nvSpPr>
      <dsp:spPr>
        <a:xfrm>
          <a:off x="0" y="1879876"/>
          <a:ext cx="2497115" cy="894533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b="1" kern="1200" spc="0" dirty="0" smtClean="0"/>
            <a:t>이수진</a:t>
          </a:r>
          <a:endParaRPr lang="en-US" altLang="ko-KR" sz="3300" b="1" kern="1200" spc="0" dirty="0" smtClean="0"/>
        </a:p>
      </dsp:txBody>
      <dsp:txXfrm>
        <a:off x="43668" y="1923544"/>
        <a:ext cx="2409779" cy="807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11751"/>
          <a:ext cx="7488832" cy="912600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b="1" kern="1200" dirty="0" smtClean="0"/>
            <a:t>유명 치즈케이크 </a:t>
          </a:r>
          <a:r>
            <a:rPr lang="ko-KR" altLang="en-US" sz="3000" b="1" kern="1200" dirty="0" err="1" smtClean="0"/>
            <a:t>맛집</a:t>
          </a:r>
          <a:r>
            <a:rPr lang="ko-KR" altLang="en-US" sz="3000" b="1" kern="1200" dirty="0" smtClean="0"/>
            <a:t> 찾기</a:t>
          </a:r>
          <a:endParaRPr lang="ko-KR" altLang="en-US" sz="3000" kern="1200" dirty="0"/>
        </a:p>
      </dsp:txBody>
      <dsp:txXfrm>
        <a:off x="44549" y="56300"/>
        <a:ext cx="7399734" cy="823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3299"/>
          <a:ext cx="7488832" cy="794232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b="1" kern="1200" dirty="0" err="1" smtClean="0"/>
            <a:t>인스타그램</a:t>
          </a:r>
          <a:endParaRPr lang="ko-KR" altLang="en-US" sz="2500" kern="1200" dirty="0"/>
        </a:p>
      </dsp:txBody>
      <dsp:txXfrm>
        <a:off x="38771" y="42070"/>
        <a:ext cx="7411290" cy="716690"/>
      </dsp:txXfrm>
    </dsp:sp>
    <dsp:sp modelId="{7B5FABF5-F038-4493-9853-9EE72ED15887}">
      <dsp:nvSpPr>
        <dsp:cNvPr id="0" name=""/>
        <dsp:cNvSpPr/>
      </dsp:nvSpPr>
      <dsp:spPr>
        <a:xfrm>
          <a:off x="0" y="797532"/>
          <a:ext cx="7488832" cy="92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31750" rIns="177800" bIns="3175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2000" kern="1200" dirty="0"/>
        </a:p>
      </dsp:txBody>
      <dsp:txXfrm>
        <a:off x="0" y="797532"/>
        <a:ext cx="7488832" cy="927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3299"/>
          <a:ext cx="7488832" cy="794232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b="1" kern="1200" dirty="0" smtClean="0"/>
            <a:t>3159</a:t>
          </a:r>
          <a:r>
            <a:rPr lang="ko-KR" altLang="en-US" sz="2500" b="1" kern="1200" dirty="0" smtClean="0"/>
            <a:t>개</a:t>
          </a:r>
          <a:endParaRPr lang="ko-KR" altLang="en-US" sz="2500" kern="1200" dirty="0"/>
        </a:p>
      </dsp:txBody>
      <dsp:txXfrm>
        <a:off x="38771" y="42070"/>
        <a:ext cx="7411290" cy="716690"/>
      </dsp:txXfrm>
    </dsp:sp>
    <dsp:sp modelId="{7B5FABF5-F038-4493-9853-9EE72ED15887}">
      <dsp:nvSpPr>
        <dsp:cNvPr id="0" name=""/>
        <dsp:cNvSpPr/>
      </dsp:nvSpPr>
      <dsp:spPr>
        <a:xfrm>
          <a:off x="0" y="797532"/>
          <a:ext cx="7488832" cy="92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31750" rIns="177800" bIns="3175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2000" kern="1200" dirty="0"/>
        </a:p>
      </dsp:txBody>
      <dsp:txXfrm>
        <a:off x="0" y="797532"/>
        <a:ext cx="7488832" cy="9273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54858"/>
          <a:ext cx="7488832" cy="889834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/>
            <a:t>2019/12/09 ~ 2019/12/31</a:t>
          </a:r>
          <a:endParaRPr lang="ko-KR" altLang="en-US" sz="2800" kern="1200" dirty="0"/>
        </a:p>
      </dsp:txBody>
      <dsp:txXfrm>
        <a:off x="43438" y="98296"/>
        <a:ext cx="7401956" cy="802958"/>
      </dsp:txXfrm>
    </dsp:sp>
    <dsp:sp modelId="{7B5FABF5-F038-4493-9853-9EE72ED15887}">
      <dsp:nvSpPr>
        <dsp:cNvPr id="0" name=""/>
        <dsp:cNvSpPr/>
      </dsp:nvSpPr>
      <dsp:spPr>
        <a:xfrm>
          <a:off x="0" y="944693"/>
          <a:ext cx="7488832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35560" rIns="199136" bIns="35560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2200" kern="1200" dirty="0"/>
        </a:p>
      </dsp:txBody>
      <dsp:txXfrm>
        <a:off x="0" y="944693"/>
        <a:ext cx="7488832" cy="7286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100804"/>
          <a:ext cx="7488832" cy="1178256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-</a:t>
          </a:r>
          <a:r>
            <a:rPr lang="en-US" altLang="ko-KR" sz="1900" kern="1200" baseline="0" dirty="0" smtClean="0"/>
            <a:t> </a:t>
          </a:r>
          <a:r>
            <a:rPr lang="ko-KR" altLang="en-US" sz="1900" kern="1200" baseline="0" dirty="0" smtClean="0"/>
            <a:t>전국</a:t>
          </a:r>
          <a:r>
            <a:rPr lang="en-US" altLang="ko-KR" sz="1900" kern="1200" baseline="0" dirty="0" smtClean="0"/>
            <a:t>:</a:t>
          </a:r>
          <a:r>
            <a:rPr lang="ko-KR" altLang="en-US" sz="1900" kern="1200" baseline="0" dirty="0" smtClean="0"/>
            <a:t> </a:t>
          </a:r>
          <a:r>
            <a:rPr lang="ko-KR" altLang="en-US" sz="1900" b="1" kern="1200" dirty="0" err="1" smtClean="0"/>
            <a:t>세종시</a:t>
          </a:r>
          <a:r>
            <a:rPr lang="ko-KR" altLang="en-US" sz="1900" b="1" kern="1200" dirty="0" smtClean="0"/>
            <a:t> </a:t>
          </a:r>
          <a:r>
            <a:rPr lang="ko-KR" altLang="en-US" sz="1900" b="1" kern="1200" dirty="0" err="1" smtClean="0"/>
            <a:t>새롬동</a:t>
          </a:r>
          <a:r>
            <a:rPr lang="en-US" altLang="ko-KR" sz="1900" b="1" kern="1200" dirty="0" smtClean="0"/>
            <a:t>, </a:t>
          </a:r>
          <a:r>
            <a:rPr lang="ko-KR" altLang="en-US" sz="1900" b="1" kern="1200" dirty="0" smtClean="0"/>
            <a:t>수원시 신동</a:t>
          </a:r>
          <a:r>
            <a:rPr lang="en-US" altLang="ko-KR" sz="1900" b="1" kern="1200" dirty="0" smtClean="0"/>
            <a:t>, </a:t>
          </a:r>
          <a:r>
            <a:rPr lang="ko-KR" altLang="en-US" sz="1900" b="1" kern="1200" dirty="0" err="1" smtClean="0"/>
            <a:t>화성시</a:t>
          </a:r>
          <a:r>
            <a:rPr lang="ko-KR" altLang="en-US" sz="1900" b="1" kern="1200" dirty="0" smtClean="0"/>
            <a:t> 향남</a:t>
          </a:r>
          <a:endParaRPr lang="en-US" altLang="ko-KR" sz="1900" b="1" kern="1200" baseline="0" dirty="0" smtClean="0"/>
        </a:p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baseline="0" dirty="0" smtClean="0"/>
            <a:t>- </a:t>
          </a:r>
          <a:r>
            <a:rPr lang="ko-KR" altLang="en-US" sz="1900" kern="1200" baseline="0" dirty="0" smtClean="0"/>
            <a:t>서울</a:t>
          </a:r>
          <a:r>
            <a:rPr lang="en-US" altLang="ko-KR" sz="1900" kern="1200" baseline="0" dirty="0" smtClean="0"/>
            <a:t>: </a:t>
          </a:r>
          <a:r>
            <a:rPr lang="ko-KR" altLang="en-US" sz="1900" b="1" kern="1200" baseline="0" dirty="0" smtClean="0"/>
            <a:t>강남구</a:t>
          </a:r>
          <a:r>
            <a:rPr lang="en-US" altLang="ko-KR" sz="1900" b="1" kern="1200" baseline="0" dirty="0" smtClean="0"/>
            <a:t>, </a:t>
          </a:r>
          <a:r>
            <a:rPr lang="ko-KR" altLang="en-US" sz="1900" b="1" kern="1200" baseline="0" dirty="0" smtClean="0"/>
            <a:t>중구</a:t>
          </a:r>
          <a:r>
            <a:rPr lang="en-US" altLang="ko-KR" sz="1900" b="1" kern="1200" baseline="0" dirty="0" smtClean="0"/>
            <a:t>, </a:t>
          </a:r>
          <a:r>
            <a:rPr lang="ko-KR" altLang="en-US" sz="1900" b="1" kern="1200" baseline="0" dirty="0" smtClean="0"/>
            <a:t>마포구</a:t>
          </a:r>
          <a:endParaRPr lang="ko-KR" altLang="en-US" sz="1900" b="1" kern="1200" dirty="0"/>
        </a:p>
      </dsp:txBody>
      <dsp:txXfrm>
        <a:off x="57518" y="158322"/>
        <a:ext cx="7373796" cy="1063220"/>
      </dsp:txXfrm>
    </dsp:sp>
    <dsp:sp modelId="{7B5FABF5-F038-4493-9853-9EE72ED15887}">
      <dsp:nvSpPr>
        <dsp:cNvPr id="0" name=""/>
        <dsp:cNvSpPr/>
      </dsp:nvSpPr>
      <dsp:spPr>
        <a:xfrm>
          <a:off x="0" y="1204824"/>
          <a:ext cx="7488832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24130" rIns="135128" bIns="2413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500" kern="1200" dirty="0"/>
        </a:p>
      </dsp:txBody>
      <dsp:txXfrm>
        <a:off x="0" y="1204824"/>
        <a:ext cx="7488832" cy="4968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29614"/>
          <a:ext cx="7488832" cy="1288082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#</a:t>
          </a:r>
          <a:r>
            <a:rPr lang="ko-KR" altLang="en-US" sz="1900" kern="1200" dirty="0" smtClean="0"/>
            <a:t>치즈케이크는 </a:t>
          </a:r>
          <a:r>
            <a:rPr lang="en-US" altLang="ko-KR" sz="1900" kern="1200" dirty="0" smtClean="0"/>
            <a:t>“</a:t>
          </a:r>
          <a:r>
            <a:rPr lang="ko-KR" altLang="en-US" sz="1900" b="1" kern="1200" dirty="0" smtClean="0"/>
            <a:t>커피</a:t>
          </a:r>
          <a:r>
            <a:rPr lang="en-US" altLang="ko-KR" sz="1900" kern="1200" dirty="0" smtClean="0"/>
            <a:t>”</a:t>
          </a:r>
          <a:r>
            <a:rPr lang="ko-KR" altLang="en-US" sz="1900" kern="1200" dirty="0" smtClean="0"/>
            <a:t> 관련 태그와 연관이 높다</a:t>
          </a:r>
          <a:endParaRPr lang="en-US" altLang="ko-KR" sz="1900" kern="1200" dirty="0" smtClean="0"/>
        </a:p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>
              <a:sym typeface="Wingdings" panose="05000000000000000000" pitchFamily="2" charset="2"/>
            </a:rPr>
            <a:t> </a:t>
          </a:r>
          <a:r>
            <a:rPr lang="ko-KR" altLang="en-US" sz="1900" kern="1200" dirty="0" smtClean="0">
              <a:sym typeface="Wingdings" panose="05000000000000000000" pitchFamily="2" charset="2"/>
            </a:rPr>
            <a:t>치즈케이크 소비는 </a:t>
          </a:r>
          <a:r>
            <a:rPr lang="ko-KR" altLang="en-US" sz="1900" kern="1200" dirty="0" err="1" smtClean="0">
              <a:sym typeface="Wingdings" panose="05000000000000000000" pitchFamily="2" charset="2"/>
            </a:rPr>
            <a:t>베이커리가</a:t>
          </a:r>
          <a:r>
            <a:rPr lang="ko-KR" altLang="en-US" sz="1900" kern="1200" dirty="0" smtClean="0">
              <a:sym typeface="Wingdings" panose="05000000000000000000" pitchFamily="2" charset="2"/>
            </a:rPr>
            <a:t> 아닌 </a:t>
          </a:r>
          <a:r>
            <a:rPr lang="ko-KR" altLang="en-US" sz="1900" b="1" kern="1200" dirty="0" smtClean="0">
              <a:sym typeface="Wingdings" panose="05000000000000000000" pitchFamily="2" charset="2"/>
            </a:rPr>
            <a:t>카페</a:t>
          </a:r>
          <a:r>
            <a:rPr lang="ko-KR" altLang="en-US" sz="1900" kern="1200" dirty="0" smtClean="0">
              <a:sym typeface="Wingdings" panose="05000000000000000000" pitchFamily="2" charset="2"/>
            </a:rPr>
            <a:t>에서 주로 이루어진다</a:t>
          </a:r>
          <a:endParaRPr lang="ko-KR" altLang="en-US" sz="1900" kern="1200" dirty="0"/>
        </a:p>
      </dsp:txBody>
      <dsp:txXfrm>
        <a:off x="62879" y="92493"/>
        <a:ext cx="7363074" cy="1162324"/>
      </dsp:txXfrm>
    </dsp:sp>
    <dsp:sp modelId="{7B5FABF5-F038-4493-9853-9EE72ED15887}">
      <dsp:nvSpPr>
        <dsp:cNvPr id="0" name=""/>
        <dsp:cNvSpPr/>
      </dsp:nvSpPr>
      <dsp:spPr>
        <a:xfrm>
          <a:off x="0" y="1317697"/>
          <a:ext cx="7488832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24130" rIns="135128" bIns="2413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500" kern="1200" dirty="0"/>
        </a:p>
      </dsp:txBody>
      <dsp:txXfrm>
        <a:off x="0" y="1317697"/>
        <a:ext cx="7488832" cy="3808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432445"/>
          <a:ext cx="7704856" cy="1908794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0" i="0" kern="1200" dirty="0" smtClean="0"/>
            <a:t>1. </a:t>
          </a:r>
          <a:r>
            <a:rPr lang="ko-KR" altLang="en-US" sz="2800" b="0" i="0" kern="1200" dirty="0" err="1" smtClean="0"/>
            <a:t>검색량</a:t>
          </a:r>
          <a:r>
            <a:rPr lang="ko-KR" altLang="en-US" sz="2800" b="0" i="0" kern="1200" dirty="0" smtClean="0"/>
            <a:t> 제한으로 인한 샘플데이터 한계</a:t>
          </a:r>
          <a:endParaRPr lang="en-US" altLang="ko-KR" sz="2800" b="0" i="0" kern="1200" dirty="0" smtClean="0"/>
        </a:p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0" i="0" kern="1200" dirty="0" smtClean="0"/>
            <a:t>2. </a:t>
          </a:r>
          <a:r>
            <a:rPr lang="ko-KR" altLang="en-US" sz="2800" b="0" i="0" kern="1200" dirty="0" err="1" smtClean="0"/>
            <a:t>광고성</a:t>
          </a:r>
          <a:r>
            <a:rPr lang="ko-KR" altLang="en-US" sz="2800" b="0" i="0" kern="1200" dirty="0" smtClean="0"/>
            <a:t> </a:t>
          </a:r>
          <a:r>
            <a:rPr lang="ko-KR" altLang="en-US" sz="2800" b="0" i="0" kern="1200" dirty="0" err="1" smtClean="0"/>
            <a:t>게시글을</a:t>
          </a:r>
          <a:r>
            <a:rPr lang="ko-KR" altLang="en-US" sz="2800" b="0" i="0" kern="1200" dirty="0" smtClean="0"/>
            <a:t> 따로 제거할 수 없음</a:t>
          </a:r>
          <a:endParaRPr lang="ko-KR" altLang="en-US" sz="2800" b="1" kern="1200" dirty="0"/>
        </a:p>
      </dsp:txBody>
      <dsp:txXfrm>
        <a:off x="93180" y="525625"/>
        <a:ext cx="7518496" cy="1722434"/>
      </dsp:txXfrm>
    </dsp:sp>
    <dsp:sp modelId="{7B5FABF5-F038-4493-9853-9EE72ED15887}">
      <dsp:nvSpPr>
        <dsp:cNvPr id="0" name=""/>
        <dsp:cNvSpPr/>
      </dsp:nvSpPr>
      <dsp:spPr>
        <a:xfrm>
          <a:off x="0" y="2180393"/>
          <a:ext cx="7704856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629" tIns="82550" rIns="462280" bIns="82550" numCol="1" spcCol="1270" anchor="t" anchorCtr="0">
          <a:noAutofit/>
        </a:bodyPr>
        <a:lstStyle/>
        <a:p>
          <a:pPr marL="285750" lvl="1" indent="-285750" algn="l" defTabSz="22669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5100" kern="1200" dirty="0"/>
        </a:p>
      </dsp:txBody>
      <dsp:txXfrm>
        <a:off x="0" y="2180393"/>
        <a:ext cx="7704856" cy="1076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3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11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708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656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699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731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057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500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84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6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67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22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76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전국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높은 빈도수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주황색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낮은 빈도수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연두색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지도를 확대하면 자동으로 세분화된다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서울쪽을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점점 확대하며 보여준다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493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72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>치즈케이크 위치정보의 분포를 한눈에 확인할 수 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84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849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본 서울에서의 치즈케이크 분포를 구별로 구획화하여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히트맵으로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표현하였다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748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214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450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수집한 데이터가 좋아요 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경도를 제외하고는 모두 범주형 데이터이다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해시태그에 대해 빈도분석을 진행해보았다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대체로 유의미한 데이터로 보인다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키워드와 관련된 단어를 분석하는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워드클라우드를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적용해볼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9648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 데이터 전처리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컬럼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구조는 한 셀이 아래와 같다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['#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한남동카페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'#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한남동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'#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오지힐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쪼개어 태그 리스트로 저장한다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70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20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8691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819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096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658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9818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96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97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356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576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038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833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출처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인스타그램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인스타그램에서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치즈케이크 해시태그로 검색하여 최근 게시물 데이터를 확보했다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샘플수는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목표로 했으나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인스타그램의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검색량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제한으로 중간에 멈췄다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단계로 나누어 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명이서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분담하였다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정보를 입력하지 않는 글은 저장되지 않는다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468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 smtClean="0">
                <a:solidFill>
                  <a:schemeClr val="bg1"/>
                </a:solidFill>
              </a:rPr>
              <a:t>치즈케이크</a:t>
            </a:r>
            <a:r>
              <a:rPr lang="en-US" altLang="ko-KR" sz="4400" b="1" spc="-150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altLang="ko-KR" sz="4400" b="1" spc="-150" dirty="0" smtClean="0">
                <a:solidFill>
                  <a:schemeClr val="bg1"/>
                </a:solidFill>
              </a:rPr>
              <a:t>3,000</a:t>
            </a:r>
            <a:r>
              <a:rPr lang="ko-KR" altLang="en-US" sz="4400" b="1" spc="-150" dirty="0" smtClean="0">
                <a:solidFill>
                  <a:schemeClr val="bg1"/>
                </a:solidFill>
              </a:rPr>
              <a:t> 만큼 사랑해 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cheese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076" name="Picture 4" descr="https://raw.githubusercontent.com/soothingni/PROJECT1/master/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838" y="3861048"/>
            <a:ext cx="40005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46" y="1712983"/>
            <a:ext cx="6818908" cy="4600908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1076963" y="1794920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71429" y="1747700"/>
            <a:ext cx="12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CC00"/>
                </a:solidFill>
              </a:rPr>
              <a:t>함수</a:t>
            </a:r>
            <a:r>
              <a:rPr lang="en-US" altLang="ko-KR" sz="2000" b="1" dirty="0" smtClean="0">
                <a:solidFill>
                  <a:srgbClr val="FFCC00"/>
                </a:solidFill>
              </a:rPr>
              <a:t>1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8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1347011" y="545681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82E59"/>
                </a:solidFill>
              </a:rPr>
              <a:t>login.click()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16" y="2303339"/>
            <a:ext cx="3287918" cy="267662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93" y="2212534"/>
            <a:ext cx="3573609" cy="2960843"/>
          </a:xfrm>
          <a:prstGeom prst="rect">
            <a:avLst/>
          </a:prstGeom>
        </p:spPr>
      </p:pic>
      <p:cxnSp>
        <p:nvCxnSpPr>
          <p:cNvPr id="21" name="꺾인 연결선[E] 12">
            <a:extLst>
              <a:ext uri="{FF2B5EF4-FFF2-40B4-BE49-F238E27FC236}">
                <a16:creationId xmlns="" xmlns:a16="http://schemas.microsoft.com/office/drawing/2014/main" id="{9EA1CB21-45EB-4FD5-8958-6638C2B8E9AF}"/>
              </a:ext>
            </a:extLst>
          </p:cNvPr>
          <p:cNvCxnSpPr>
            <a:cxnSpLocks/>
          </p:cNvCxnSpPr>
          <p:nvPr/>
        </p:nvCxnSpPr>
        <p:spPr>
          <a:xfrm flipV="1">
            <a:off x="2138357" y="3180961"/>
            <a:ext cx="1641555" cy="511995"/>
          </a:xfrm>
          <a:prstGeom prst="bentConnector3">
            <a:avLst>
              <a:gd name="adj1" fmla="val 50000"/>
            </a:avLst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259914" y="3931456"/>
            <a:ext cx="1519998" cy="8354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3749555" y="3742851"/>
            <a:ext cx="6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PW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3795234" y="3015434"/>
            <a:ext cx="56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ID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2018940" y="4396442"/>
            <a:ext cx="0" cy="1041819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19C27C6B-EE52-4EBC-86EC-BB21C7AD776D}"/>
              </a:ext>
            </a:extLst>
          </p:cNvPr>
          <p:cNvCxnSpPr/>
          <p:nvPr/>
        </p:nvCxnSpPr>
        <p:spPr>
          <a:xfrm flipV="1">
            <a:off x="6273453" y="3071756"/>
            <a:ext cx="24358" cy="2508280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5696381" y="5537325"/>
            <a:ext cx="115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82E59"/>
                </a:solidFill>
              </a:rPr>
              <a:t>keyword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25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27496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2345049"/>
            <a:ext cx="7896225" cy="3390900"/>
          </a:xfrm>
          <a:prstGeom prst="rect">
            <a:avLst/>
          </a:prstGeom>
        </p:spPr>
      </p:pic>
      <p:sp>
        <p:nvSpPr>
          <p:cNvPr id="26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2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553167" y="2492896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047633" y="2445676"/>
            <a:ext cx="12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CC00"/>
                </a:solidFill>
              </a:rPr>
              <a:t>함수</a:t>
            </a:r>
            <a:r>
              <a:rPr lang="en-US" altLang="ko-KR" sz="2000" b="1" dirty="0">
                <a:solidFill>
                  <a:srgbClr val="FFCC00"/>
                </a:solidFill>
              </a:rPr>
              <a:t>2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949815" y="5403448"/>
            <a:ext cx="5062345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194919" y="5326747"/>
            <a:ext cx="1492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rgbClr val="FFCC00"/>
                </a:solidFill>
              </a:rPr>
              <a:t>Return </a:t>
            </a:r>
            <a:r>
              <a:rPr lang="ko-KR" altLang="en-US" sz="2000" b="1" dirty="0" smtClean="0">
                <a:solidFill>
                  <a:srgbClr val="FFCC00"/>
                </a:solidFill>
              </a:rPr>
              <a:t>값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5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27" y="1683284"/>
            <a:ext cx="5291751" cy="4764296"/>
          </a:xfrm>
          <a:prstGeom prst="rect">
            <a:avLst/>
          </a:prstGeom>
        </p:spPr>
      </p:pic>
      <p:cxnSp>
        <p:nvCxnSpPr>
          <p:cNvPr id="21" name="꺾인 연결선[E] 12">
            <a:extLst>
              <a:ext uri="{FF2B5EF4-FFF2-40B4-BE49-F238E27FC236}">
                <a16:creationId xmlns="" xmlns:a16="http://schemas.microsoft.com/office/drawing/2014/main" id="{9EA1CB21-45EB-4FD5-8958-6638C2B8E9A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495438" y="2775046"/>
            <a:ext cx="1744040" cy="552682"/>
          </a:xfrm>
          <a:prstGeom prst="bentConnector3">
            <a:avLst>
              <a:gd name="adj1" fmla="val 50000"/>
            </a:avLst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6239478" y="2590380"/>
            <a:ext cx="164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User_name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6232548" y="4966220"/>
            <a:ext cx="69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Tags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19C27C6B-EE52-4EBC-86EC-BB21C7AD776D}"/>
              </a:ext>
            </a:extLst>
          </p:cNvPr>
          <p:cNvCxnSpPr>
            <a:endCxn id="24" idx="1"/>
          </p:cNvCxnSpPr>
          <p:nvPr/>
        </p:nvCxnSpPr>
        <p:spPr>
          <a:xfrm flipV="1">
            <a:off x="5296901" y="5150886"/>
            <a:ext cx="935647" cy="6306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6998548" y="4082611"/>
            <a:ext cx="164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Location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5840219" y="586993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Like_count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116150" y="3512020"/>
            <a:ext cx="0" cy="757320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endCxn id="40" idx="1"/>
          </p:cNvCxnSpPr>
          <p:nvPr/>
        </p:nvCxnSpPr>
        <p:spPr>
          <a:xfrm flipV="1">
            <a:off x="4116150" y="4267277"/>
            <a:ext cx="2882398" cy="2063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779912" y="5757471"/>
            <a:ext cx="0" cy="303365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endCxn id="50" idx="1"/>
          </p:cNvCxnSpPr>
          <p:nvPr/>
        </p:nvCxnSpPr>
        <p:spPr>
          <a:xfrm>
            <a:off x="3779912" y="6054600"/>
            <a:ext cx="2060307" cy="0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2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396463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89" y="2161998"/>
            <a:ext cx="7316221" cy="2534004"/>
          </a:xfrm>
          <a:prstGeom prst="rect">
            <a:avLst/>
          </a:prstGeom>
        </p:spPr>
      </p:pic>
      <p:sp>
        <p:nvSpPr>
          <p:cNvPr id="17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70586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43163" y="1844824"/>
            <a:ext cx="8001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 전의 데이터 구조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샘플 수 </a:t>
            </a:r>
            <a:r>
              <a:rPr lang="en-US" altLang="ko-KR" dirty="0" smtClean="0"/>
              <a:t>3159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수집항목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작성날짜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해시태그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좋아요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아이디</a:t>
            </a:r>
            <a:r>
              <a:rPr lang="en-US" altLang="ko-KR" dirty="0" smtClean="0"/>
              <a:t>,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인스타그램</a:t>
            </a:r>
            <a:r>
              <a:rPr lang="ko-KR" altLang="en-US" dirty="0" smtClean="0"/>
              <a:t> </a:t>
            </a:r>
            <a:r>
              <a:rPr lang="en-US" altLang="ko-KR" dirty="0" smtClean="0"/>
              <a:t>URL, </a:t>
            </a:r>
            <a:r>
              <a:rPr lang="ko-KR" altLang="en-US" dirty="0" smtClean="0"/>
              <a:t>지도 </a:t>
            </a:r>
            <a:r>
              <a:rPr lang="en-US" altLang="ko-KR" dirty="0" smtClean="0"/>
              <a:t>URL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79244" y="3225173"/>
            <a:ext cx="8165293" cy="3192159"/>
            <a:chOff x="793736" y="3384907"/>
            <a:chExt cx="5575687" cy="268748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929" y="3384907"/>
              <a:ext cx="2950494" cy="268748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36" y="3397411"/>
              <a:ext cx="2626136" cy="2659438"/>
            </a:xfrm>
            <a:prstGeom prst="rect">
              <a:avLst/>
            </a:prstGeom>
          </p:spPr>
        </p:pic>
      </p:grpSp>
      <p:sp>
        <p:nvSpPr>
          <p:cNvPr id="30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6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31969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86164"/>
            <a:ext cx="7516274" cy="18671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1844824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지도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이용하여 위치정보 텍스트를 위도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경도로 변환</a:t>
            </a:r>
            <a:endParaRPr lang="ko-KR" altLang="en-US" dirty="0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43"/>
          <a:stretch/>
        </p:blipFill>
        <p:spPr>
          <a:xfrm>
            <a:off x="794818" y="4196025"/>
            <a:ext cx="7449590" cy="19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2" y="1619637"/>
            <a:ext cx="7641334" cy="4833699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675082" y="2060672"/>
            <a:ext cx="5801091" cy="1008288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668794" y="1985705"/>
            <a:ext cx="162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CC00"/>
                </a:solidFill>
              </a:rPr>
              <a:t>APP </a:t>
            </a:r>
            <a:r>
              <a:rPr lang="ko-KR" altLang="en-US" sz="2000" b="1" dirty="0" smtClean="0">
                <a:solidFill>
                  <a:srgbClr val="FFCC00"/>
                </a:solidFill>
              </a:rPr>
              <a:t>키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6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5189" y="69269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2" y="1704368"/>
            <a:ext cx="7581900" cy="4819650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56340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2420888"/>
            <a:ext cx="7145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Folium </a:t>
            </a:r>
            <a:r>
              <a:rPr lang="ko-KR" altLang="en-US" dirty="0"/>
              <a:t>라이브러리를 이용하여 여러 방법으로 데이터를 시각화한다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#</a:t>
            </a:r>
            <a:r>
              <a:rPr lang="ko-KR" altLang="en-US" dirty="0"/>
              <a:t>치즈케이크 해시태그와 연관된 </a:t>
            </a:r>
            <a:r>
              <a:rPr lang="ko-KR" altLang="en-US" dirty="0" smtClean="0"/>
              <a:t>태그를 </a:t>
            </a:r>
            <a:r>
              <a:rPr lang="ko-KR" altLang="en-US" dirty="0" err="1"/>
              <a:t>워드클라우드로</a:t>
            </a:r>
            <a:r>
              <a:rPr lang="ko-KR" altLang="en-US" dirty="0"/>
              <a:t> 시각화한다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16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83768" y="1431404"/>
            <a:ext cx="4176464" cy="27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2"/>
                </a:solidFill>
              </a:rPr>
              <a:t>[ </a:t>
            </a:r>
            <a:r>
              <a:rPr lang="ko-KR" altLang="en-US" b="1" spc="-150" dirty="0" smtClean="0">
                <a:solidFill>
                  <a:schemeClr val="tx2"/>
                </a:solidFill>
              </a:rPr>
              <a:t>조원소개 및 역할 </a:t>
            </a:r>
            <a:r>
              <a:rPr lang="en-US" altLang="ko-KR" b="1" spc="-150" dirty="0" smtClean="0">
                <a:solidFill>
                  <a:schemeClr val="tx2"/>
                </a:solidFill>
              </a:rPr>
              <a:t>]</a:t>
            </a:r>
            <a:endParaRPr lang="ko-KR" altLang="en-US" b="1" spc="-150" dirty="0">
              <a:solidFill>
                <a:schemeClr val="tx2"/>
              </a:solidFill>
            </a:endParaRPr>
          </a:p>
        </p:txBody>
      </p:sp>
      <p:graphicFrame>
        <p:nvGraphicFramePr>
          <p:cNvPr id="29" name="다이어그램 28"/>
          <p:cNvGraphicFramePr/>
          <p:nvPr>
            <p:extLst>
              <p:ext uri="{D42A27DB-BD31-4B8C-83A1-F6EECF244321}">
                <p14:modId xmlns:p14="http://schemas.microsoft.com/office/powerpoint/2010/main" val="4265867953"/>
              </p:ext>
            </p:extLst>
          </p:nvPr>
        </p:nvGraphicFramePr>
        <p:xfrm>
          <a:off x="1691680" y="2780928"/>
          <a:ext cx="6936432" cy="2775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8" y="4451258"/>
            <a:ext cx="1296144" cy="12961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4844"/>
            <a:ext cx="1268760" cy="12687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0" y="3529300"/>
            <a:ext cx="136815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2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5082" y="1772816"/>
            <a:ext cx="6921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(1) Folium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맵핑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400" dirty="0" smtClean="0"/>
              <a:t>클러스터 </a:t>
            </a:r>
            <a:r>
              <a:rPr lang="ko-KR" altLang="en-US" sz="1400" dirty="0" err="1" smtClean="0"/>
              <a:t>마커</a:t>
            </a:r>
            <a:endParaRPr lang="en-US" altLang="ko-KR" sz="14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812087"/>
            <a:ext cx="7505700" cy="2495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7744" y="5589240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아침에 링크 추가 </a:t>
            </a:r>
            <a:r>
              <a:rPr lang="en-US" altLang="ko-KR" dirty="0"/>
              <a:t>cheesecake_cluster.html</a:t>
            </a:r>
            <a:endParaRPr lang="ko-KR" altLang="en-US" dirty="0"/>
          </a:p>
        </p:txBody>
      </p:sp>
      <p:sp>
        <p:nvSpPr>
          <p:cNvPr id="14" name="순서도: 처리 13"/>
          <p:cNvSpPr/>
          <p:nvPr/>
        </p:nvSpPr>
        <p:spPr>
          <a:xfrm>
            <a:off x="739181" y="3334453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33646" y="3287233"/>
            <a:ext cx="207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FFCC00"/>
                </a:solidFill>
              </a:rPr>
              <a:t>MarkerCluster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92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1700808"/>
            <a:ext cx="3005311" cy="479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5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9269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082" y="1772816"/>
            <a:ext cx="6921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(1) Folium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맵핑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400" dirty="0" err="1" smtClean="0"/>
              <a:t>서클마커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03" y="3068960"/>
            <a:ext cx="7496175" cy="1695450"/>
          </a:xfrm>
          <a:prstGeom prst="rect">
            <a:avLst/>
          </a:prstGeom>
        </p:spPr>
      </p:pic>
      <p:sp>
        <p:nvSpPr>
          <p:cNvPr id="13" name="순서도: 처리 12"/>
          <p:cNvSpPr/>
          <p:nvPr/>
        </p:nvSpPr>
        <p:spPr>
          <a:xfrm>
            <a:off x="2791145" y="3910433"/>
            <a:ext cx="2716959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01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539" y="1772817"/>
            <a:ext cx="4024534" cy="46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7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082" y="1772816"/>
            <a:ext cx="6921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(1) Folium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맵핑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400" dirty="0" err="1" smtClean="0"/>
              <a:t>히트맵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2" y="2634590"/>
            <a:ext cx="7486650" cy="3962762"/>
          </a:xfrm>
          <a:prstGeom prst="rect">
            <a:avLst/>
          </a:prstGeom>
        </p:spPr>
      </p:pic>
      <p:sp>
        <p:nvSpPr>
          <p:cNvPr id="15" name="순서도: 처리 14"/>
          <p:cNvSpPr/>
          <p:nvPr/>
        </p:nvSpPr>
        <p:spPr>
          <a:xfrm>
            <a:off x="802003" y="3933056"/>
            <a:ext cx="7370397" cy="792088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08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928812"/>
            <a:ext cx="7486650" cy="3000375"/>
          </a:xfrm>
          <a:prstGeom prst="rect">
            <a:avLst/>
          </a:prstGeom>
        </p:spPr>
      </p:pic>
      <p:sp>
        <p:nvSpPr>
          <p:cNvPr id="12" name="순서도: 처리 11"/>
          <p:cNvSpPr/>
          <p:nvPr/>
        </p:nvSpPr>
        <p:spPr>
          <a:xfrm>
            <a:off x="828675" y="3573016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0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-16" t="590" r="-235" b="18139"/>
          <a:stretch/>
        </p:blipFill>
        <p:spPr>
          <a:xfrm>
            <a:off x="1932735" y="1700808"/>
            <a:ext cx="5487863" cy="44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23" y="2204864"/>
            <a:ext cx="7439025" cy="2314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423" y="1772816"/>
            <a:ext cx="725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(2) </a:t>
            </a:r>
            <a:r>
              <a:rPr lang="ko-KR" altLang="en-US" dirty="0" smtClean="0"/>
              <a:t>해시태그 빈도분석</a:t>
            </a:r>
            <a:endParaRPr lang="ko-KR" altLang="en-US" dirty="0"/>
          </a:p>
        </p:txBody>
      </p:sp>
      <p:sp>
        <p:nvSpPr>
          <p:cNvPr id="20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6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6" name="순서도: 처리 15"/>
          <p:cNvSpPr/>
          <p:nvPr/>
        </p:nvSpPr>
        <p:spPr>
          <a:xfrm>
            <a:off x="897002" y="2910293"/>
            <a:ext cx="3779666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8" y="3402119"/>
            <a:ext cx="8716673" cy="126580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643850" y="2214156"/>
            <a:ext cx="3604723" cy="4143375"/>
            <a:chOff x="1798146" y="2204864"/>
            <a:chExt cx="3604723" cy="41433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8146" y="2204864"/>
              <a:ext cx="1809750" cy="40862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4544" y="2204864"/>
              <a:ext cx="1838325" cy="4143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32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725" y="2267580"/>
            <a:ext cx="694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워드클라우드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2678054"/>
            <a:ext cx="7496175" cy="20859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7423" y="1772816"/>
            <a:ext cx="725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(2) </a:t>
            </a:r>
            <a:r>
              <a:rPr lang="ko-KR" altLang="en-US" dirty="0" smtClean="0"/>
              <a:t>해시태그 빈도분석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31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761255"/>
            <a:ext cx="75057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761336"/>
            <a:ext cx="82089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 </a:t>
            </a:r>
            <a:r>
              <a:rPr lang="en-US" altLang="ko-KR" b="1" dirty="0" smtClean="0"/>
              <a:t>  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634217131"/>
              </p:ext>
            </p:extLst>
          </p:nvPr>
        </p:nvGraphicFramePr>
        <p:xfrm>
          <a:off x="842536" y="4812900"/>
          <a:ext cx="7488832" cy="9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82496" y="4456343"/>
            <a:ext cx="8136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 </a:t>
            </a:r>
            <a:r>
              <a:rPr lang="en-US" altLang="ko-KR" b="1" dirty="0" smtClean="0"/>
              <a:t>    </a:t>
            </a:r>
            <a:r>
              <a:rPr lang="ko-KR" altLang="en-US" b="1" dirty="0" smtClean="0"/>
              <a:t>분석목적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pic>
        <p:nvPicPr>
          <p:cNvPr id="1046" name="Picture 22" descr="관련 이미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640" y="1100179"/>
            <a:ext cx="5480720" cy="30992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846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45" y="1985705"/>
            <a:ext cx="6146710" cy="42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2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결론도출</a:t>
            </a:r>
          </a:p>
        </p:txBody>
      </p:sp>
      <p:sp>
        <p:nvSpPr>
          <p:cNvPr id="21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7544" y="1851789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1</a:t>
            </a:r>
            <a:r>
              <a:rPr lang="en-US" altLang="ko-KR" b="1" dirty="0" smtClean="0"/>
              <a:t>) </a:t>
            </a:r>
            <a:r>
              <a:rPr lang="ko-KR" altLang="en-US" b="1" dirty="0" err="1" smtClean="0"/>
              <a:t>맵핑</a:t>
            </a:r>
            <a:r>
              <a:rPr lang="ko-KR" altLang="en-US" b="1" dirty="0" err="1" smtClean="0"/>
              <a:t>을</a:t>
            </a:r>
            <a:r>
              <a:rPr lang="ko-KR" altLang="en-US" b="1" dirty="0" smtClean="0"/>
              <a:t> 통한 결론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36" name="다이어그램 35"/>
          <p:cNvGraphicFramePr/>
          <p:nvPr>
            <p:extLst>
              <p:ext uri="{D42A27DB-BD31-4B8C-83A1-F6EECF244321}">
                <p14:modId xmlns:p14="http://schemas.microsoft.com/office/powerpoint/2010/main" val="1047579586"/>
              </p:ext>
            </p:extLst>
          </p:nvPr>
        </p:nvGraphicFramePr>
        <p:xfrm>
          <a:off x="899592" y="2276872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394013" y="4437112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해시태그 분석을 통한 결론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38" name="다이어그램 37"/>
          <p:cNvGraphicFramePr/>
          <p:nvPr>
            <p:extLst>
              <p:ext uri="{D42A27DB-BD31-4B8C-83A1-F6EECF244321}">
                <p14:modId xmlns:p14="http://schemas.microsoft.com/office/powerpoint/2010/main" val="2128635383"/>
              </p:ext>
            </p:extLst>
          </p:nvPr>
        </p:nvGraphicFramePr>
        <p:xfrm>
          <a:off x="862897" y="4869160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296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67544" y="185178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smtClean="0"/>
              <a:t>한계 및 보완점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36" name="다이어그램 35"/>
          <p:cNvGraphicFramePr/>
          <p:nvPr>
            <p:extLst>
              <p:ext uri="{D42A27DB-BD31-4B8C-83A1-F6EECF244321}">
                <p14:modId xmlns:p14="http://schemas.microsoft.com/office/powerpoint/2010/main" val="3374932235"/>
              </p:ext>
            </p:extLst>
          </p:nvPr>
        </p:nvGraphicFramePr>
        <p:xfrm>
          <a:off x="683568" y="2060848"/>
          <a:ext cx="7704856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8" name="다이어그램 37"/>
          <p:cNvGraphicFramePr/>
          <p:nvPr>
            <p:extLst>
              <p:ext uri="{D42A27DB-BD31-4B8C-83A1-F6EECF244321}">
                <p14:modId xmlns:p14="http://schemas.microsoft.com/office/powerpoint/2010/main" val="3615743847"/>
              </p:ext>
            </p:extLst>
          </p:nvPr>
        </p:nvGraphicFramePr>
        <p:xfrm>
          <a:off x="862897" y="4869160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804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83768" y="143140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2"/>
                </a:solidFill>
              </a:rPr>
              <a:t>[ </a:t>
            </a:r>
            <a:r>
              <a:rPr lang="ko-KR" altLang="en-US" b="1" spc="-150" dirty="0" smtClean="0">
                <a:solidFill>
                  <a:schemeClr val="tx2"/>
                </a:solidFill>
              </a:rPr>
              <a:t>프로젝트 마친 후 소감</a:t>
            </a:r>
            <a:r>
              <a:rPr lang="en-US" altLang="ko-KR" b="1" spc="-150" dirty="0" smtClean="0">
                <a:solidFill>
                  <a:schemeClr val="tx2"/>
                </a:solidFill>
              </a:rPr>
              <a:t>]</a:t>
            </a:r>
            <a:endParaRPr lang="ko-KR" altLang="en-US" b="1" spc="-150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80007"/>
            <a:ext cx="7488832" cy="441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 smtClean="0"/>
          </a:p>
          <a:p>
            <a:endParaRPr lang="ko-KR" altLang="en-US" dirty="0"/>
          </a:p>
        </p:txBody>
      </p:sp>
      <p:graphicFrame>
        <p:nvGraphicFramePr>
          <p:cNvPr id="29" name="다이어그램 28"/>
          <p:cNvGraphicFramePr/>
          <p:nvPr>
            <p:extLst>
              <p:ext uri="{D42A27DB-BD31-4B8C-83A1-F6EECF244321}">
                <p14:modId xmlns:p14="http://schemas.microsoft.com/office/powerpoint/2010/main" val="934751992"/>
              </p:ext>
            </p:extLst>
          </p:nvPr>
        </p:nvGraphicFramePr>
        <p:xfrm>
          <a:off x="1187624" y="2718125"/>
          <a:ext cx="6936432" cy="2775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89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556792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smtClean="0"/>
              <a:t>1) </a:t>
            </a:r>
            <a:r>
              <a:rPr lang="ko-KR" altLang="en-US" b="1" dirty="0" smtClean="0"/>
              <a:t>데이터 </a:t>
            </a:r>
            <a:r>
              <a:rPr lang="ko-KR" altLang="en-US" b="1" dirty="0" smtClean="0"/>
              <a:t>출처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3" name="다이어그램 12"/>
          <p:cNvGraphicFramePr/>
          <p:nvPr/>
        </p:nvGraphicFramePr>
        <p:xfrm>
          <a:off x="899592" y="1916832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7434" y="836712"/>
            <a:ext cx="205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데이터 출처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556" y="306847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전처리 전의 데이터 구조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7" name="다이어그램 16"/>
          <p:cNvGraphicFramePr/>
          <p:nvPr/>
        </p:nvGraphicFramePr>
        <p:xfrm>
          <a:off x="868038" y="3457992"/>
          <a:ext cx="7488832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8" name="그룹 17"/>
          <p:cNvGrpSpPr/>
          <p:nvPr/>
        </p:nvGrpSpPr>
        <p:grpSpPr>
          <a:xfrm>
            <a:off x="755355" y="3448659"/>
            <a:ext cx="7489053" cy="2810140"/>
            <a:chOff x="793736" y="3384907"/>
            <a:chExt cx="5575687" cy="2687484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929" y="3384907"/>
              <a:ext cx="2950494" cy="268748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36" y="3397411"/>
              <a:ext cx="2626136" cy="2659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972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556792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데이터 샘플 수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918807885"/>
              </p:ext>
            </p:extLst>
          </p:nvPr>
        </p:nvGraphicFramePr>
        <p:xfrm>
          <a:off x="899592" y="1916832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7434" y="836712"/>
            <a:ext cx="205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데이터 출처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68038" y="3457992"/>
            <a:ext cx="7488832" cy="280831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0849" y="3492417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데이터의 날짜 범위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1173191668"/>
              </p:ext>
            </p:extLst>
          </p:nvPr>
        </p:nvGraphicFramePr>
        <p:xfrm>
          <a:off x="862897" y="3852457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2788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1520" y="59887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xmlns="" id="{F2D34BDE-DC1C-4249-9909-C81DB1DD3C27}"/>
              </a:ext>
            </a:extLst>
          </p:cNvPr>
          <p:cNvSpPr txBox="1">
            <a:spLocks/>
          </p:cNvSpPr>
          <p:nvPr/>
        </p:nvSpPr>
        <p:spPr>
          <a:xfrm>
            <a:off x="467544" y="2420888"/>
            <a:ext cx="8064896" cy="164239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500" dirty="0" err="1" smtClean="0">
                <a:latin typeface="DXPnMStd" panose="02020600000000000000" pitchFamily="18" charset="-127"/>
                <a:ea typeface="DXPnMStd" panose="02020600000000000000" pitchFamily="18" charset="-127"/>
              </a:rPr>
              <a:t>인스타그램을</a:t>
            </a:r>
            <a:r>
              <a:rPr kumimoji="1" lang="ko-KR" altLang="en-US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 선택한 이유는 무엇인가</a:t>
            </a:r>
            <a:r>
              <a:rPr kumimoji="1" lang="en-US" altLang="ko-KR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02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9887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xmlns="" id="{F2D34BDE-DC1C-4249-9909-C81DB1DD3C27}"/>
              </a:ext>
            </a:extLst>
          </p:cNvPr>
          <p:cNvSpPr txBox="1">
            <a:spLocks/>
          </p:cNvSpPr>
          <p:nvPr/>
        </p:nvSpPr>
        <p:spPr>
          <a:xfrm>
            <a:off x="467544" y="2420888"/>
            <a:ext cx="8064896" cy="164239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500" dirty="0" err="1" smtClean="0">
                <a:latin typeface="DXPnMStd" panose="02020600000000000000" pitchFamily="18" charset="-127"/>
                <a:ea typeface="DXPnMStd" panose="02020600000000000000" pitchFamily="18" charset="-127"/>
              </a:rPr>
              <a:t>인스타그램을</a:t>
            </a:r>
            <a:r>
              <a:rPr kumimoji="1" lang="ko-KR" altLang="en-US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 선택한 이유는 무엇인가</a:t>
            </a:r>
            <a:r>
              <a:rPr kumimoji="1" lang="en-US" altLang="ko-KR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cxnSp>
        <p:nvCxnSpPr>
          <p:cNvPr id="9" name="직선 연결선[R] 3">
            <a:extLst>
              <a:ext uri="{FF2B5EF4-FFF2-40B4-BE49-F238E27FC236}">
                <a16:creationId xmlns:a16="http://schemas.microsoft.com/office/drawing/2014/main" xmlns="" id="{0FD696AD-77ED-7543-8F23-0791154BE1FC}"/>
              </a:ext>
            </a:extLst>
          </p:cNvPr>
          <p:cNvCxnSpPr/>
          <p:nvPr/>
        </p:nvCxnSpPr>
        <p:spPr>
          <a:xfrm>
            <a:off x="755576" y="3515197"/>
            <a:ext cx="2088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4">
            <a:extLst>
              <a:ext uri="{FF2B5EF4-FFF2-40B4-BE49-F238E27FC236}">
                <a16:creationId xmlns:a16="http://schemas.microsoft.com/office/drawing/2014/main" xmlns="" id="{D55ECF10-7B0B-3F4A-9419-72B19E2C9C4E}"/>
              </a:ext>
            </a:extLst>
          </p:cNvPr>
          <p:cNvCxnSpPr>
            <a:cxnSpLocks/>
          </p:cNvCxnSpPr>
          <p:nvPr/>
        </p:nvCxnSpPr>
        <p:spPr>
          <a:xfrm>
            <a:off x="6426595" y="3515197"/>
            <a:ext cx="820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6CD9F17-383F-194F-9157-0CC44B4FFB2D}"/>
              </a:ext>
            </a:extLst>
          </p:cNvPr>
          <p:cNvSpPr txBox="1"/>
          <p:nvPr/>
        </p:nvSpPr>
        <p:spPr>
          <a:xfrm>
            <a:off x="5584630" y="3587206"/>
            <a:ext cx="3127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400" dirty="0" smtClean="0"/>
              <a:t>방대한 데이터</a:t>
            </a:r>
            <a:endParaRPr kumimoji="1" lang="en-US" altLang="ko-KR" sz="2400" dirty="0" smtClean="0"/>
          </a:p>
          <a:p>
            <a:pPr marL="342900" indent="-342900">
              <a:buFontTx/>
              <a:buChar char="-"/>
            </a:pPr>
            <a:r>
              <a:rPr kumimoji="1" lang="ko-KR" altLang="en-US" sz="2400" dirty="0" err="1" smtClean="0"/>
              <a:t>트렌디한</a:t>
            </a:r>
            <a:r>
              <a:rPr kumimoji="1" lang="ko-KR" altLang="en-US" sz="2400" dirty="0" smtClean="0"/>
              <a:t> 데이터</a:t>
            </a:r>
            <a:endParaRPr kumimoji="1" lang="en-US" altLang="ko-KR" sz="2400" dirty="0" smtClean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E79CAE7-A7D6-C243-8CE3-B428C13D8E54}"/>
              </a:ext>
            </a:extLst>
          </p:cNvPr>
          <p:cNvSpPr txBox="1"/>
          <p:nvPr/>
        </p:nvSpPr>
        <p:spPr>
          <a:xfrm>
            <a:off x="611560" y="3558407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smtClean="0"/>
              <a:t>약 </a:t>
            </a:r>
            <a:r>
              <a:rPr kumimoji="1" lang="en-US" altLang="ko-KR" sz="2400" dirty="0" smtClean="0"/>
              <a:t>5</a:t>
            </a:r>
            <a:r>
              <a:rPr kumimoji="1" lang="en-US" altLang="ko-KR" sz="2400" dirty="0" smtClean="0"/>
              <a:t>00,000,000</a:t>
            </a:r>
            <a:r>
              <a:rPr kumimoji="1" lang="ko-KR" altLang="en-US" sz="2400" dirty="0" smtClean="0"/>
              <a:t>개 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약 </a:t>
            </a:r>
            <a:r>
              <a:rPr kumimoji="1" lang="en-US" altLang="ko-KR" sz="2400" dirty="0" smtClean="0"/>
              <a:t>42</a:t>
            </a:r>
            <a:r>
              <a:rPr kumimoji="1" lang="en-US" altLang="ko-KR" sz="2400" dirty="0" smtClean="0"/>
              <a:t>0,000,000</a:t>
            </a:r>
            <a:r>
              <a:rPr kumimoji="1" lang="ko-KR" altLang="en-US" sz="2400" dirty="0" smtClean="0"/>
              <a:t>개</a:t>
            </a:r>
            <a:endParaRPr kumimoji="1" lang="ko-KR" altLang="en-US" sz="2400" dirty="0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995936" y="3789239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53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7">
            <a:extLst>
              <a:ext uri="{FF2B5EF4-FFF2-40B4-BE49-F238E27FC236}">
                <a16:creationId xmlns="" xmlns:a16="http://schemas.microsoft.com/office/drawing/2014/main" id="{18BB7816-E21A-4F5D-BAEA-AEC1FC5AE81D}"/>
              </a:ext>
            </a:extLst>
          </p:cNvPr>
          <p:cNvSpPr/>
          <p:nvPr/>
        </p:nvSpPr>
        <p:spPr>
          <a:xfrm>
            <a:off x="2306880" y="3360083"/>
            <a:ext cx="229864" cy="159071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4" name="Picture 2" descr="https://lh5.googleusercontent.com/b4mpzPAA4-BvWelzxuXcn32CxTZyWqUI0HttWBSH6mGY45vHI7fnSuFqyrn8TaQC3QNz_veBxa7Egah2U4QQi3H9uF8pqzUVq5ex4lVdt6RHl61e3uRAGdJkq_DuViIR4mnB-Y-ZuQk">
            <a:extLst>
              <a:ext uri="{FF2B5EF4-FFF2-40B4-BE49-F238E27FC236}">
                <a16:creationId xmlns="" xmlns:a16="http://schemas.microsoft.com/office/drawing/2014/main" id="{0D22A31E-DFF7-490C-97E2-6719731F6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6" t="7962" r="45853" b="9031"/>
          <a:stretch/>
        </p:blipFill>
        <p:spPr bwMode="auto">
          <a:xfrm>
            <a:off x="4986664" y="2791887"/>
            <a:ext cx="1273903" cy="9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21">
            <a:extLst>
              <a:ext uri="{FF2B5EF4-FFF2-40B4-BE49-F238E27FC236}">
                <a16:creationId xmlns="" xmlns:a16="http://schemas.microsoft.com/office/drawing/2014/main" id="{0F928D42-4870-4C95-A37F-DCE1B2A39E36}"/>
              </a:ext>
            </a:extLst>
          </p:cNvPr>
          <p:cNvSpPr/>
          <p:nvPr/>
        </p:nvSpPr>
        <p:spPr>
          <a:xfrm>
            <a:off x="4609752" y="3324016"/>
            <a:ext cx="229864" cy="159071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8" name="화살표: 오른쪽 24">
            <a:extLst>
              <a:ext uri="{FF2B5EF4-FFF2-40B4-BE49-F238E27FC236}">
                <a16:creationId xmlns="" xmlns:a16="http://schemas.microsoft.com/office/drawing/2014/main" id="{6CE3F853-D40B-4312-9EDC-2FE93E4BEE37}"/>
              </a:ext>
            </a:extLst>
          </p:cNvPr>
          <p:cNvSpPr/>
          <p:nvPr/>
        </p:nvSpPr>
        <p:spPr>
          <a:xfrm>
            <a:off x="6554663" y="3324390"/>
            <a:ext cx="229864" cy="159071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2086140-FF2F-4F50-A28A-FF52A1D14CCB}"/>
              </a:ext>
            </a:extLst>
          </p:cNvPr>
          <p:cNvSpPr txBox="1"/>
          <p:nvPr/>
        </p:nvSpPr>
        <p:spPr>
          <a:xfrm>
            <a:off x="1200976" y="3988981"/>
            <a:ext cx="11059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 err="1">
                <a:solidFill>
                  <a:srgbClr val="082E59"/>
                </a:solidFill>
              </a:rPr>
              <a:t>웹스크래핑</a:t>
            </a:r>
            <a:endParaRPr lang="en-US" altLang="ko-KR" sz="1350" b="1" dirty="0">
              <a:solidFill>
                <a:srgbClr val="082E59"/>
              </a:solidFill>
            </a:endParaRPr>
          </a:p>
          <a:p>
            <a:r>
              <a:rPr lang="en-US" altLang="ko-KR" sz="1350" b="1" dirty="0">
                <a:solidFill>
                  <a:srgbClr val="082E59"/>
                </a:solidFill>
              </a:rPr>
              <a:t>&amp;</a:t>
            </a:r>
            <a:r>
              <a:rPr lang="ko-KR" altLang="en-US" sz="1350" b="1" dirty="0">
                <a:solidFill>
                  <a:srgbClr val="082E59"/>
                </a:solidFill>
              </a:rPr>
              <a:t> 전처리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1D958B3-C3B7-4D0C-B4C7-7AADEED1162C}"/>
              </a:ext>
            </a:extLst>
          </p:cNvPr>
          <p:cNvSpPr txBox="1"/>
          <p:nvPr/>
        </p:nvSpPr>
        <p:spPr>
          <a:xfrm>
            <a:off x="5305633" y="3833453"/>
            <a:ext cx="8527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>
                <a:solidFill>
                  <a:srgbClr val="082E59"/>
                </a:solidFill>
              </a:rPr>
              <a:t>시각화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4285950D-9FAA-4F85-82EC-A6B37F8BA911}"/>
              </a:ext>
            </a:extLst>
          </p:cNvPr>
          <p:cNvSpPr txBox="1"/>
          <p:nvPr/>
        </p:nvSpPr>
        <p:spPr>
          <a:xfrm>
            <a:off x="2642472" y="4566811"/>
            <a:ext cx="17533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rgbClr val="082E59"/>
                </a:solidFill>
                <a:highlight>
                  <a:srgbClr val="FFBD08"/>
                </a:highlight>
              </a:rPr>
              <a:t>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73F19C7-B72D-4AA9-800B-AFA1B54DB920}"/>
              </a:ext>
            </a:extLst>
          </p:cNvPr>
          <p:cNvSpPr txBox="1"/>
          <p:nvPr/>
        </p:nvSpPr>
        <p:spPr>
          <a:xfrm>
            <a:off x="7105870" y="3993195"/>
            <a:ext cx="9225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>
                <a:solidFill>
                  <a:srgbClr val="082E59"/>
                </a:solidFill>
              </a:rPr>
              <a:t>결론도출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B5C20A03-B623-47C2-8DEE-869964C2B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76" y="2889877"/>
            <a:ext cx="1024898" cy="1028101"/>
          </a:xfrm>
          <a:prstGeom prst="rect">
            <a:avLst/>
          </a:prstGeom>
        </p:spPr>
      </p:pic>
      <p:grpSp>
        <p:nvGrpSpPr>
          <p:cNvPr id="26" name="Group 6">
            <a:extLst>
              <a:ext uri="{FF2B5EF4-FFF2-40B4-BE49-F238E27FC236}">
                <a16:creationId xmlns="" xmlns:a16="http://schemas.microsoft.com/office/drawing/2014/main" id="{542C3482-F236-46AC-98D6-86E2535E4AC1}"/>
              </a:ext>
            </a:extLst>
          </p:cNvPr>
          <p:cNvGrpSpPr/>
          <p:nvPr/>
        </p:nvGrpSpPr>
        <p:grpSpPr>
          <a:xfrm>
            <a:off x="2621691" y="2458902"/>
            <a:ext cx="409128" cy="1889302"/>
            <a:chOff x="5321713" y="2552305"/>
            <a:chExt cx="545504" cy="2370911"/>
          </a:xfrm>
        </p:grpSpPr>
        <p:cxnSp>
          <p:nvCxnSpPr>
            <p:cNvPr id="35" name="직선 연결선 34">
              <a:extLst>
                <a:ext uri="{FF2B5EF4-FFF2-40B4-BE49-F238E27FC236}">
                  <a16:creationId xmlns="" xmlns:a16="http://schemas.microsoft.com/office/drawing/2014/main" id="{544DF6FE-367A-42EF-B931-CBF201B0E135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4923216"/>
              <a:ext cx="53684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AC434BE0-7877-4157-8091-697B30EDB1DE}"/>
                </a:ext>
              </a:extLst>
            </p:cNvPr>
            <p:cNvCxnSpPr>
              <a:cxnSpLocks/>
            </p:cNvCxnSpPr>
            <p:nvPr/>
          </p:nvCxnSpPr>
          <p:spPr>
            <a:xfrm>
              <a:off x="5321713" y="2552305"/>
              <a:ext cx="54550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="" xmlns:a16="http://schemas.microsoft.com/office/drawing/2014/main" id="{65453E14-1F35-4455-9F4F-E012AE478D9D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2552305"/>
              <a:ext cx="19051" cy="237091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250630C-1A5B-4221-BF68-BF4EF9AF8FBD}"/>
              </a:ext>
            </a:extLst>
          </p:cNvPr>
          <p:cNvSpPr txBox="1"/>
          <p:nvPr/>
        </p:nvSpPr>
        <p:spPr>
          <a:xfrm>
            <a:off x="2985170" y="2600309"/>
            <a:ext cx="11400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b="1" u="sng" dirty="0" smtClean="0">
                <a:solidFill>
                  <a:srgbClr val="C00000"/>
                </a:solidFill>
                <a:latin typeface="Baskerville Old Face" panose="02020602080505020303" pitchFamily="18" charset="0"/>
              </a:rPr>
              <a:t>Mapping</a:t>
            </a:r>
            <a:endParaRPr lang="ko-KR" altLang="en-US" sz="2100" b="1" u="sng" dirty="0">
              <a:solidFill>
                <a:srgbClr val="C0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5994DA6-A7F0-4E27-BD2D-7FCE59CEE957}"/>
              </a:ext>
            </a:extLst>
          </p:cNvPr>
          <p:cNvSpPr txBox="1"/>
          <p:nvPr/>
        </p:nvSpPr>
        <p:spPr>
          <a:xfrm>
            <a:off x="2941412" y="3454220"/>
            <a:ext cx="11480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b="1" u="sng" dirty="0">
                <a:solidFill>
                  <a:srgbClr val="C00000"/>
                </a:solidFill>
                <a:latin typeface="Baskerville Old Face" panose="02020602080505020303" pitchFamily="18" charset="0"/>
              </a:rPr>
              <a:t>Keyword</a:t>
            </a:r>
            <a:endParaRPr lang="ko-KR" altLang="en-US" sz="2100" b="1" u="sng" dirty="0">
              <a:solidFill>
                <a:srgbClr val="C00000"/>
              </a:solidFill>
              <a:latin typeface="Baskerville Old Face" panose="02020602080505020303" pitchFamily="18" charset="0"/>
            </a:endParaRPr>
          </a:p>
        </p:txBody>
      </p:sp>
      <p:grpSp>
        <p:nvGrpSpPr>
          <p:cNvPr id="29" name="Group 6">
            <a:extLst>
              <a:ext uri="{FF2B5EF4-FFF2-40B4-BE49-F238E27FC236}">
                <a16:creationId xmlns="" xmlns:a16="http://schemas.microsoft.com/office/drawing/2014/main" id="{9F72DB5D-BA1C-7D47-8C5D-22E239359D44}"/>
              </a:ext>
            </a:extLst>
          </p:cNvPr>
          <p:cNvGrpSpPr/>
          <p:nvPr/>
        </p:nvGrpSpPr>
        <p:grpSpPr>
          <a:xfrm rot="10800000">
            <a:off x="4047480" y="2458902"/>
            <a:ext cx="409128" cy="1889303"/>
            <a:chOff x="5321713" y="2552305"/>
            <a:chExt cx="545504" cy="2370914"/>
          </a:xfrm>
        </p:grpSpPr>
        <p:cxnSp>
          <p:nvCxnSpPr>
            <p:cNvPr id="32" name="직선 연결선 19">
              <a:extLst>
                <a:ext uri="{FF2B5EF4-FFF2-40B4-BE49-F238E27FC236}">
                  <a16:creationId xmlns="" xmlns:a16="http://schemas.microsoft.com/office/drawing/2014/main" id="{D07F0C3C-8860-3B4A-9C56-58C6CE79747C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4923216"/>
              <a:ext cx="53684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23">
              <a:extLst>
                <a:ext uri="{FF2B5EF4-FFF2-40B4-BE49-F238E27FC236}">
                  <a16:creationId xmlns="" xmlns:a16="http://schemas.microsoft.com/office/drawing/2014/main" id="{A77AE363-B4D3-0E41-AC77-2087545960A8}"/>
                </a:ext>
              </a:extLst>
            </p:cNvPr>
            <p:cNvCxnSpPr>
              <a:cxnSpLocks/>
            </p:cNvCxnSpPr>
            <p:nvPr/>
          </p:nvCxnSpPr>
          <p:spPr>
            <a:xfrm>
              <a:off x="5321713" y="2552305"/>
              <a:ext cx="54550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25">
              <a:extLst>
                <a:ext uri="{FF2B5EF4-FFF2-40B4-BE49-F238E27FC236}">
                  <a16:creationId xmlns="" xmlns:a16="http://schemas.microsoft.com/office/drawing/2014/main" id="{1E92A284-FFCD-2347-B894-4591603D5B53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2552308"/>
              <a:ext cx="19051" cy="237091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7100BD7-019C-0B4C-B0F2-A3BEA595CDF7}"/>
              </a:ext>
            </a:extLst>
          </p:cNvPr>
          <p:cNvSpPr txBox="1"/>
          <p:nvPr/>
        </p:nvSpPr>
        <p:spPr>
          <a:xfrm>
            <a:off x="3030819" y="2920840"/>
            <a:ext cx="101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지리적 분포</a:t>
            </a:r>
            <a:endParaRPr kumimoji="1" lang="en-US" altLang="ko-KR" sz="900" dirty="0" smtClean="0"/>
          </a:p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빈도분석</a:t>
            </a:r>
            <a:endParaRPr kumimoji="1" lang="en-US" altLang="ko-KR" sz="900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A351A81-A3A6-2949-9745-6937EA78F2CA}"/>
              </a:ext>
            </a:extLst>
          </p:cNvPr>
          <p:cNvSpPr txBox="1"/>
          <p:nvPr/>
        </p:nvSpPr>
        <p:spPr>
          <a:xfrm>
            <a:off x="3030819" y="3806118"/>
            <a:ext cx="101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빈도분석</a:t>
            </a:r>
            <a:endParaRPr kumimoji="1" lang="en-US" altLang="ko-KR" sz="900" dirty="0" smtClean="0"/>
          </a:p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상관분석</a:t>
            </a:r>
            <a:endParaRPr kumimoji="1" lang="en-US" altLang="ko-KR" sz="900" dirty="0" smtClean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BD1BCA0-2912-4F2B-8FAD-571BE6131249}"/>
              </a:ext>
            </a:extLst>
          </p:cNvPr>
          <p:cNvSpPr txBox="1"/>
          <p:nvPr/>
        </p:nvSpPr>
        <p:spPr>
          <a:xfrm>
            <a:off x="868038" y="1960189"/>
            <a:ext cx="1543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실시간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다양성</a:t>
            </a:r>
            <a:endParaRPr lang="ko-KR" altLang="en-US" sz="1600" b="1" dirty="0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xmlns="" id="{43DC2B6A-6C61-614F-8E06-3A6504EBCAA7}"/>
              </a:ext>
            </a:extLst>
          </p:cNvPr>
          <p:cNvSpPr txBox="1">
            <a:spLocks/>
          </p:cNvSpPr>
          <p:nvPr/>
        </p:nvSpPr>
        <p:spPr>
          <a:xfrm>
            <a:off x="219463" y="47659"/>
            <a:ext cx="8456993" cy="20161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500" dirty="0" err="1">
                <a:latin typeface="DXPnMStd" panose="02020600000000000000" pitchFamily="18" charset="-127"/>
                <a:ea typeface="DXPnMStd" panose="02020600000000000000" pitchFamily="18" charset="-127"/>
              </a:rPr>
              <a:t>인스타그램을</a:t>
            </a:r>
            <a:r>
              <a:rPr kumimoji="1" lang="ko-KR" altLang="en-US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 선택한 이유는 무엇인가</a:t>
            </a:r>
            <a:r>
              <a:rPr kumimoji="1" lang="en-US" altLang="ko-KR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sp>
        <p:nvSpPr>
          <p:cNvPr id="40" name="화살표: 오른쪽 7">
            <a:extLst>
              <a:ext uri="{FF2B5EF4-FFF2-40B4-BE49-F238E27FC236}">
                <a16:creationId xmlns:a16="http://schemas.microsoft.com/office/drawing/2014/main" xmlns="" id="{6E59AD2F-012E-A842-AE98-AA4A0453C31F}"/>
              </a:ext>
            </a:extLst>
          </p:cNvPr>
          <p:cNvSpPr/>
          <p:nvPr/>
        </p:nvSpPr>
        <p:spPr>
          <a:xfrm rot="5400000">
            <a:off x="1323022" y="1440833"/>
            <a:ext cx="216610" cy="170573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7">
            <a:extLst>
              <a:ext uri="{FF2B5EF4-FFF2-40B4-BE49-F238E27FC236}">
                <a16:creationId xmlns:a16="http://schemas.microsoft.com/office/drawing/2014/main" xmlns="" id="{9F9255E5-77B9-3F45-8169-5191645F6553}"/>
              </a:ext>
            </a:extLst>
          </p:cNvPr>
          <p:cNvSpPr/>
          <p:nvPr/>
        </p:nvSpPr>
        <p:spPr>
          <a:xfrm rot="5400000">
            <a:off x="1323021" y="2506158"/>
            <a:ext cx="216610" cy="170573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[염마타투/부산타투/부산문신도안잘하는곳] 전구 문신 / lightning, thunderbolt tattoo / 꼬마전구 타투 / 올드스쿨 타투 / 타투도안할인/타투도안이벤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66" y="2462324"/>
            <a:ext cx="1490989" cy="13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9"/>
          <a:stretch/>
        </p:blipFill>
        <p:spPr>
          <a:xfrm>
            <a:off x="818626" y="2381949"/>
            <a:ext cx="7506748" cy="2703235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59188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592</Words>
  <Application>Microsoft Office PowerPoint</Application>
  <PresentationFormat>화면 슬라이드 쇼(4:3)</PresentationFormat>
  <Paragraphs>293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DXPnMStd</vt:lpstr>
      <vt:lpstr>맑은 고딕</vt:lpstr>
      <vt:lpstr>Arial</vt:lpstr>
      <vt:lpstr>Baskerville Old Face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student</cp:lastModifiedBy>
  <cp:revision>71</cp:revision>
  <dcterms:created xsi:type="dcterms:W3CDTF">2016-11-03T20:47:04Z</dcterms:created>
  <dcterms:modified xsi:type="dcterms:W3CDTF">2020-01-02T10:05:56Z</dcterms:modified>
</cp:coreProperties>
</file>